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x="10160000" cy="7620000"/>
  <p:notesSz cx="10160000" cy="7620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29084" y="2589808"/>
            <a:ext cx="1301830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60306" y="5142508"/>
            <a:ext cx="5839387" cy="1120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24242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8000" y="1752600"/>
            <a:ext cx="4419600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232400" y="1752600"/>
            <a:ext cx="4419600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75723" y="602258"/>
            <a:ext cx="6408553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2950" y="2387142"/>
            <a:ext cx="8373745" cy="4364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54400" y="7086600"/>
            <a:ext cx="32512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8000" y="7086600"/>
            <a:ext cx="23368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315200" y="7086600"/>
            <a:ext cx="23368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lum.edu/" TargetMode="Externa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0160000" cy="7105650"/>
          </a:xfrm>
          <a:custGeom>
            <a:avLst/>
            <a:gdLst/>
            <a:ahLst/>
            <a:cxnLst/>
            <a:rect l="l" t="t" r="r" b="b"/>
            <a:pathLst>
              <a:path w="10160000" h="7105650">
                <a:moveTo>
                  <a:pt x="0" y="7105650"/>
                </a:moveTo>
                <a:lnTo>
                  <a:pt x="10160000" y="7105650"/>
                </a:lnTo>
                <a:lnTo>
                  <a:pt x="10160000" y="0"/>
                </a:lnTo>
                <a:lnTo>
                  <a:pt x="0" y="0"/>
                </a:lnTo>
                <a:lnTo>
                  <a:pt x="0" y="7105650"/>
                </a:lnTo>
                <a:close/>
              </a:path>
            </a:pathLst>
          </a:custGeom>
          <a:solidFill>
            <a:srgbClr val="AF1600">
              <a:alpha val="77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5334000"/>
            <a:ext cx="10160000" cy="2286000"/>
            <a:chOff x="0" y="5334000"/>
            <a:chExt cx="10160000" cy="2286000"/>
          </a:xfrm>
        </p:grpSpPr>
        <p:sp>
          <p:nvSpPr>
            <p:cNvPr id="5" name="object 5"/>
            <p:cNvSpPr/>
            <p:nvPr/>
          </p:nvSpPr>
          <p:spPr>
            <a:xfrm>
              <a:off x="0" y="7105650"/>
              <a:ext cx="10160000" cy="514350"/>
            </a:xfrm>
            <a:custGeom>
              <a:avLst/>
              <a:gdLst/>
              <a:ahLst/>
              <a:cxnLst/>
              <a:rect l="l" t="t" r="r" b="b"/>
              <a:pathLst>
                <a:path w="10160000" h="514350">
                  <a:moveTo>
                    <a:pt x="0" y="514350"/>
                  </a:moveTo>
                  <a:lnTo>
                    <a:pt x="0" y="0"/>
                  </a:lnTo>
                  <a:lnTo>
                    <a:pt x="10160000" y="0"/>
                  </a:lnTo>
                  <a:lnTo>
                    <a:pt x="10160000" y="514350"/>
                  </a:lnTo>
                  <a:lnTo>
                    <a:pt x="0" y="514350"/>
                  </a:lnTo>
                  <a:close/>
                </a:path>
              </a:pathLst>
            </a:custGeom>
            <a:solidFill>
              <a:srgbClr val="AF1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800" y="5334000"/>
              <a:ext cx="5994400" cy="6604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21824" y="4922243"/>
            <a:ext cx="6026150" cy="1613535"/>
          </a:xfrm>
          <a:prstGeom prst="rect">
            <a:avLst/>
          </a:prstGeom>
        </p:spPr>
        <p:txBody>
          <a:bodyPr wrap="square" lIns="0" tIns="265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dirty="0" sz="5800" spc="-170">
                <a:solidFill>
                  <a:srgbClr val="FFFFFF"/>
                </a:solidFill>
                <a:latin typeface="Trebuchet MS"/>
                <a:cs typeface="Trebuchet MS"/>
              </a:rPr>
              <a:t>Lunc</a:t>
            </a:r>
            <a:r>
              <a:rPr dirty="0" sz="5800" spc="1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58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800" spc="-15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58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800" spc="-335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dirty="0" sz="5800" spc="-114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58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800" spc="315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endParaRPr sz="5800">
              <a:latin typeface="Trebuchet MS"/>
              <a:cs typeface="Trebuchet MS"/>
            </a:endParaRPr>
          </a:p>
          <a:p>
            <a:pPr marL="50165">
              <a:lnSpc>
                <a:spcPct val="100000"/>
              </a:lnSpc>
              <a:spcBef>
                <a:spcPts val="790"/>
              </a:spcBef>
              <a:tabLst>
                <a:tab pos="2484120" algn="l"/>
                <a:tab pos="2927985" algn="l"/>
              </a:tabLst>
            </a:pPr>
            <a:r>
              <a:rPr dirty="0" sz="2300" spc="60">
                <a:solidFill>
                  <a:srgbClr val="FFFFFF"/>
                </a:solidFill>
                <a:latin typeface="Trebuchet MS"/>
                <a:cs typeface="Trebuchet MS"/>
              </a:rPr>
              <a:t>Oct</a:t>
            </a:r>
            <a:r>
              <a:rPr dirty="0" sz="2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">
                <a:solidFill>
                  <a:srgbClr val="FFFFFF"/>
                </a:solidFill>
                <a:latin typeface="Trebuchet MS"/>
                <a:cs typeface="Trebuchet MS"/>
              </a:rPr>
              <a:t>23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5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2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">
                <a:solidFill>
                  <a:srgbClr val="FFFFFF"/>
                </a:solidFill>
                <a:latin typeface="Trebuchet MS"/>
                <a:cs typeface="Trebuchet MS"/>
              </a:rPr>
              <a:t>2013	</a:t>
            </a:r>
            <a:r>
              <a:rPr dirty="0" sz="2300" spc="-360">
                <a:solidFill>
                  <a:srgbClr val="FFFFFF"/>
                </a:solidFill>
                <a:latin typeface="Trebuchet MS"/>
                <a:cs typeface="Trebuchet MS"/>
              </a:rPr>
              <a:t>//	</a:t>
            </a:r>
            <a:r>
              <a:rPr dirty="0" sz="2300" spc="-60">
                <a:solidFill>
                  <a:srgbClr val="FFFFFF"/>
                </a:solidFill>
                <a:latin typeface="Trebuchet MS"/>
                <a:cs typeface="Trebuchet MS"/>
              </a:rPr>
              <a:t>bswift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9417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1882" y="3295054"/>
            <a:ext cx="45739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90"/>
              <a:t>HTML,</a:t>
            </a:r>
            <a:r>
              <a:rPr dirty="0" sz="3600" spc="-185"/>
              <a:t> </a:t>
            </a:r>
            <a:r>
              <a:rPr dirty="0" sz="3600" spc="130"/>
              <a:t>CSS,</a:t>
            </a:r>
            <a:r>
              <a:rPr dirty="0" sz="3600" spc="-185"/>
              <a:t> </a:t>
            </a:r>
            <a:r>
              <a:rPr dirty="0" sz="3600" spc="-50"/>
              <a:t>Javascript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5" name="object 5"/>
            <p:cNvSpPr/>
            <p:nvPr/>
          </p:nvSpPr>
          <p:spPr>
            <a:xfrm>
              <a:off x="0" y="2622435"/>
              <a:ext cx="10160000" cy="2019935"/>
            </a:xfrm>
            <a:custGeom>
              <a:avLst/>
              <a:gdLst/>
              <a:ahLst/>
              <a:cxnLst/>
              <a:rect l="l" t="t" r="r" b="b"/>
              <a:pathLst>
                <a:path w="10160000" h="2019935">
                  <a:moveTo>
                    <a:pt x="10160000" y="2006600"/>
                  </a:moveTo>
                  <a:lnTo>
                    <a:pt x="0" y="2006600"/>
                  </a:lnTo>
                  <a:lnTo>
                    <a:pt x="0" y="2019414"/>
                  </a:lnTo>
                  <a:lnTo>
                    <a:pt x="10160000" y="2019414"/>
                  </a:lnTo>
                  <a:lnTo>
                    <a:pt x="10160000" y="2006600"/>
                  </a:lnTo>
                  <a:close/>
                </a:path>
                <a:path w="10160000" h="2019935">
                  <a:moveTo>
                    <a:pt x="10160000" y="0"/>
                  </a:moveTo>
                  <a:lnTo>
                    <a:pt x="0" y="0"/>
                  </a:lnTo>
                  <a:lnTo>
                    <a:pt x="0" y="12814"/>
                  </a:lnTo>
                  <a:lnTo>
                    <a:pt x="10160000" y="12814"/>
                  </a:lnTo>
                  <a:lnTo>
                    <a:pt x="10160000" y="0"/>
                  </a:lnTo>
                  <a:close/>
                </a:path>
              </a:pathLst>
            </a:custGeom>
            <a:solidFill>
              <a:srgbClr val="EBEBEB">
                <a:alpha val="3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9417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32343" y="2855634"/>
            <a:ext cx="5106670" cy="1473200"/>
          </a:xfrm>
          <a:prstGeom prst="rect">
            <a:avLst/>
          </a:prstGeom>
        </p:spPr>
        <p:txBody>
          <a:bodyPr wrap="square" lIns="0" tIns="248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Three</a:t>
            </a:r>
            <a:r>
              <a:rPr dirty="0" sz="3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layers</a:t>
            </a: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40">
                <a:solidFill>
                  <a:srgbClr val="FFFFFF"/>
                </a:solidFill>
                <a:latin typeface="Trebuchet MS"/>
                <a:cs typeface="Trebuchet MS"/>
              </a:rPr>
              <a:t>design:</a:t>
            </a:r>
            <a:endParaRPr sz="3200">
              <a:latin typeface="Trebuchet MS"/>
              <a:cs typeface="Trebuchet MS"/>
            </a:endParaRPr>
          </a:p>
          <a:p>
            <a:pPr marL="81915">
              <a:lnSpc>
                <a:spcPct val="100000"/>
              </a:lnSpc>
              <a:spcBef>
                <a:spcPts val="1860"/>
              </a:spcBef>
            </a:pPr>
            <a:r>
              <a:rPr dirty="0" sz="3200" spc="-250" b="1">
                <a:solidFill>
                  <a:srgbClr val="FFFFFF"/>
                </a:solidFill>
                <a:latin typeface="Shuriken Boy Std"/>
                <a:cs typeface="Shuriken Boy Std"/>
              </a:rPr>
              <a:t>Structure,</a:t>
            </a:r>
            <a:r>
              <a:rPr dirty="0" sz="3200" spc="-15" b="1">
                <a:solidFill>
                  <a:srgbClr val="FFFFFF"/>
                </a:solidFill>
                <a:latin typeface="Shuriken Boy Std"/>
                <a:cs typeface="Shuriken Boy Std"/>
              </a:rPr>
              <a:t> </a:t>
            </a:r>
            <a:r>
              <a:rPr dirty="0" sz="3200" spc="-280" b="1">
                <a:solidFill>
                  <a:srgbClr val="FFFFFF"/>
                </a:solidFill>
                <a:latin typeface="Shuriken Boy Std"/>
                <a:cs typeface="Shuriken Boy Std"/>
              </a:rPr>
              <a:t>Style,</a:t>
            </a:r>
            <a:r>
              <a:rPr dirty="0" sz="3200" spc="-15" b="1">
                <a:solidFill>
                  <a:srgbClr val="FFFFFF"/>
                </a:solidFill>
                <a:latin typeface="Shuriken Boy Std"/>
                <a:cs typeface="Shuriken Boy Std"/>
              </a:rPr>
              <a:t> </a:t>
            </a:r>
            <a:r>
              <a:rPr dirty="0" sz="3200" spc="-305" b="1">
                <a:solidFill>
                  <a:srgbClr val="FFFFFF"/>
                </a:solidFill>
                <a:latin typeface="Shuriken Boy Std"/>
                <a:cs typeface="Shuriken Boy Std"/>
              </a:rPr>
              <a:t>Behavior</a:t>
            </a:r>
            <a:endParaRPr sz="3200">
              <a:latin typeface="Shuriken Boy Std"/>
              <a:cs typeface="Shuriken Boy St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5080000"/>
            <a:ext cx="3606800" cy="24003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3500" y="2628900"/>
            <a:ext cx="3568700" cy="2247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6200" y="76200"/>
            <a:ext cx="3556000" cy="23622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4971933"/>
            <a:ext cx="10160000" cy="13335"/>
          </a:xfrm>
          <a:custGeom>
            <a:avLst/>
            <a:gdLst/>
            <a:ahLst/>
            <a:cxnLst/>
            <a:rect l="l" t="t" r="r" b="b"/>
            <a:pathLst>
              <a:path w="10160000" h="13335">
                <a:moveTo>
                  <a:pt x="0" y="0"/>
                </a:moveTo>
                <a:lnTo>
                  <a:pt x="10160000" y="0"/>
                </a:lnTo>
                <a:lnTo>
                  <a:pt x="10160000" y="12816"/>
                </a:lnTo>
                <a:lnTo>
                  <a:pt x="0" y="12816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520950"/>
            <a:ext cx="10160000" cy="13335"/>
          </a:xfrm>
          <a:custGeom>
            <a:avLst/>
            <a:gdLst/>
            <a:ahLst/>
            <a:cxnLst/>
            <a:rect l="l" t="t" r="r" b="b"/>
            <a:pathLst>
              <a:path w="10160000" h="13335">
                <a:moveTo>
                  <a:pt x="0" y="0"/>
                </a:moveTo>
                <a:lnTo>
                  <a:pt x="10160000" y="0"/>
                </a:lnTo>
                <a:lnTo>
                  <a:pt x="10160000" y="12816"/>
                </a:lnTo>
                <a:lnTo>
                  <a:pt x="0" y="12816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42900" y="5552440"/>
            <a:ext cx="1704975" cy="128270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2100" spc="50" b="1">
                <a:latin typeface="Trebuchet MS"/>
                <a:cs typeface="Trebuchet MS"/>
              </a:rPr>
              <a:t>STRUCTURE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3300"/>
              </a:lnSpc>
              <a:spcBef>
                <a:spcPts val="100"/>
              </a:spcBef>
            </a:pPr>
            <a:r>
              <a:rPr dirty="0" sz="2100" spc="120">
                <a:latin typeface="Trebuchet MS"/>
                <a:cs typeface="Trebuchet MS"/>
              </a:rPr>
              <a:t>HTML</a:t>
            </a:r>
            <a:r>
              <a:rPr dirty="0" sz="2100" spc="-90">
                <a:latin typeface="Trebuchet MS"/>
                <a:cs typeface="Trebuchet MS"/>
              </a:rPr>
              <a:t> </a:t>
            </a:r>
            <a:r>
              <a:rPr dirty="0" sz="2100">
                <a:latin typeface="Trebuchet MS"/>
                <a:cs typeface="Trebuchet MS"/>
              </a:rPr>
              <a:t>markup  </a:t>
            </a:r>
            <a:r>
              <a:rPr dirty="0" sz="2100" spc="-15">
                <a:latin typeface="Trebuchet MS"/>
                <a:cs typeface="Trebuchet MS"/>
              </a:rPr>
              <a:t>Site</a:t>
            </a:r>
            <a:r>
              <a:rPr dirty="0" sz="2100" spc="-114">
                <a:latin typeface="Trebuchet MS"/>
                <a:cs typeface="Trebuchet MS"/>
              </a:rPr>
              <a:t> </a:t>
            </a:r>
            <a:r>
              <a:rPr dirty="0" sz="2100" spc="20">
                <a:latin typeface="Trebuchet MS"/>
                <a:cs typeface="Trebuchet MS"/>
              </a:rPr>
              <a:t>planning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3018789"/>
            <a:ext cx="2055495" cy="128270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2100" spc="100" b="1">
                <a:latin typeface="Trebuchet MS"/>
                <a:cs typeface="Trebuchet MS"/>
              </a:rPr>
              <a:t>PRESENTATION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100" spc="175">
                <a:latin typeface="Trebuchet MS"/>
                <a:cs typeface="Trebuchet MS"/>
              </a:rPr>
              <a:t>CSS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100" spc="5">
                <a:latin typeface="Trebuchet MS"/>
                <a:cs typeface="Trebuchet MS"/>
              </a:rPr>
              <a:t>Imagery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900" y="739140"/>
            <a:ext cx="1393825" cy="863600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2100" spc="110" b="1">
                <a:latin typeface="Trebuchet MS"/>
                <a:cs typeface="Trebuchet MS"/>
              </a:rPr>
              <a:t>BEHAVIOR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100" spc="-30">
                <a:latin typeface="Trebuchet MS"/>
                <a:cs typeface="Trebuchet MS"/>
              </a:rPr>
              <a:t>Javascript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00" y="127000"/>
              <a:ext cx="9994900" cy="7493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8801" y="61617"/>
              <a:ext cx="3703000" cy="74967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700"/>
              <a:ext cx="10147300" cy="7607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7446" y="3307358"/>
            <a:ext cx="170815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0" b="1">
                <a:latin typeface="Trebuchet MS"/>
                <a:cs typeface="Trebuchet MS"/>
              </a:rPr>
              <a:t>HTML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4" name="object 4"/>
            <p:cNvSpPr/>
            <p:nvPr/>
          </p:nvSpPr>
          <p:spPr>
            <a:xfrm>
              <a:off x="0" y="2622435"/>
              <a:ext cx="10160000" cy="2019935"/>
            </a:xfrm>
            <a:custGeom>
              <a:avLst/>
              <a:gdLst/>
              <a:ahLst/>
              <a:cxnLst/>
              <a:rect l="l" t="t" r="r" b="b"/>
              <a:pathLst>
                <a:path w="10160000" h="2019935">
                  <a:moveTo>
                    <a:pt x="10160000" y="2006600"/>
                  </a:moveTo>
                  <a:lnTo>
                    <a:pt x="0" y="2006600"/>
                  </a:lnTo>
                  <a:lnTo>
                    <a:pt x="0" y="2019414"/>
                  </a:lnTo>
                  <a:lnTo>
                    <a:pt x="10160000" y="2019414"/>
                  </a:lnTo>
                  <a:lnTo>
                    <a:pt x="10160000" y="2006600"/>
                  </a:lnTo>
                  <a:close/>
                </a:path>
                <a:path w="10160000" h="2019935">
                  <a:moveTo>
                    <a:pt x="10160000" y="0"/>
                  </a:moveTo>
                  <a:lnTo>
                    <a:pt x="0" y="0"/>
                  </a:lnTo>
                  <a:lnTo>
                    <a:pt x="0" y="12814"/>
                  </a:lnTo>
                  <a:lnTo>
                    <a:pt x="10160000" y="12814"/>
                  </a:lnTo>
                  <a:lnTo>
                    <a:pt x="10160000" y="0"/>
                  </a:lnTo>
                  <a:close/>
                </a:path>
              </a:pathLst>
            </a:custGeom>
            <a:solidFill>
              <a:srgbClr val="EBEBEB">
                <a:alpha val="3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16825" y="2425978"/>
            <a:ext cx="4949190" cy="24257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L="8255">
              <a:lnSpc>
                <a:spcPct val="100000"/>
              </a:lnSpc>
              <a:spcBef>
                <a:spcPts val="640"/>
              </a:spcBef>
            </a:pPr>
            <a:r>
              <a:rPr dirty="0" sz="4800" spc="40">
                <a:solidFill>
                  <a:srgbClr val="FFFFFF"/>
                </a:solidFill>
                <a:latin typeface="Trebuchet MS"/>
                <a:cs typeface="Trebuchet MS"/>
              </a:rPr>
              <a:t>Hyper</a:t>
            </a:r>
            <a:r>
              <a:rPr dirty="0" sz="48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-10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endParaRPr sz="4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4800" spc="67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endParaRPr sz="4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4800" spc="125">
                <a:solidFill>
                  <a:srgbClr val="FFFFFF"/>
                </a:solidFill>
                <a:latin typeface="Trebuchet MS"/>
                <a:cs typeface="Trebuchet MS"/>
              </a:rPr>
              <a:t>Markup</a:t>
            </a:r>
            <a:r>
              <a:rPr dirty="0" sz="48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135">
                <a:solidFill>
                  <a:srgbClr val="FFFFFF"/>
                </a:solidFill>
                <a:latin typeface="Trebuchet MS"/>
                <a:cs typeface="Trebuchet MS"/>
              </a:rPr>
              <a:t>Language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8526" y="602258"/>
            <a:ext cx="30060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/>
              <a:t>Hyper</a:t>
            </a:r>
            <a:r>
              <a:rPr dirty="0" spc="-254"/>
              <a:t> </a:t>
            </a:r>
            <a:r>
              <a:rPr dirty="0" spc="-100"/>
              <a:t>Text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4543" y="5533021"/>
              <a:ext cx="243193" cy="1835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0694" y="5533021"/>
              <a:ext cx="243166" cy="1835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6847" y="5533021"/>
              <a:ext cx="243194" cy="1835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05000" y="2616212"/>
              <a:ext cx="6350000" cy="3530600"/>
            </a:xfrm>
            <a:custGeom>
              <a:avLst/>
              <a:gdLst/>
              <a:ahLst/>
              <a:cxnLst/>
              <a:rect l="l" t="t" r="r" b="b"/>
              <a:pathLst>
                <a:path w="6350000" h="3530600">
                  <a:moveTo>
                    <a:pt x="901700" y="346748"/>
                  </a:moveTo>
                  <a:lnTo>
                    <a:pt x="901026" y="339636"/>
                  </a:lnTo>
                  <a:lnTo>
                    <a:pt x="899083" y="332828"/>
                  </a:lnTo>
                  <a:lnTo>
                    <a:pt x="895921" y="326517"/>
                  </a:lnTo>
                  <a:lnTo>
                    <a:pt x="893648" y="323519"/>
                  </a:lnTo>
                  <a:lnTo>
                    <a:pt x="891616" y="320840"/>
                  </a:lnTo>
                  <a:lnTo>
                    <a:pt x="825754" y="249161"/>
                  </a:lnTo>
                  <a:lnTo>
                    <a:pt x="825754" y="361696"/>
                  </a:lnTo>
                  <a:lnTo>
                    <a:pt x="825754" y="1063764"/>
                  </a:lnTo>
                  <a:lnTo>
                    <a:pt x="822540" y="1079690"/>
                  </a:lnTo>
                  <a:lnTo>
                    <a:pt x="813803" y="1092708"/>
                  </a:lnTo>
                  <a:lnTo>
                    <a:pt x="800849" y="1101496"/>
                  </a:lnTo>
                  <a:lnTo>
                    <a:pt x="785012" y="1104722"/>
                  </a:lnTo>
                  <a:lnTo>
                    <a:pt x="116674" y="1104722"/>
                  </a:lnTo>
                  <a:lnTo>
                    <a:pt x="100838" y="1101496"/>
                  </a:lnTo>
                  <a:lnTo>
                    <a:pt x="87884" y="1092708"/>
                  </a:lnTo>
                  <a:lnTo>
                    <a:pt x="79146" y="1079690"/>
                  </a:lnTo>
                  <a:lnTo>
                    <a:pt x="75946" y="1063764"/>
                  </a:lnTo>
                  <a:lnTo>
                    <a:pt x="75946" y="117297"/>
                  </a:lnTo>
                  <a:lnTo>
                    <a:pt x="79146" y="101371"/>
                  </a:lnTo>
                  <a:lnTo>
                    <a:pt x="87884" y="88366"/>
                  </a:lnTo>
                  <a:lnTo>
                    <a:pt x="100838" y="79578"/>
                  </a:lnTo>
                  <a:lnTo>
                    <a:pt x="116674" y="76365"/>
                  </a:lnTo>
                  <a:lnTo>
                    <a:pt x="562267" y="76365"/>
                  </a:lnTo>
                  <a:lnTo>
                    <a:pt x="562267" y="341566"/>
                  </a:lnTo>
                  <a:lnTo>
                    <a:pt x="563676" y="348589"/>
                  </a:lnTo>
                  <a:lnTo>
                    <a:pt x="567524" y="354317"/>
                  </a:lnTo>
                  <a:lnTo>
                    <a:pt x="573214" y="358165"/>
                  </a:lnTo>
                  <a:lnTo>
                    <a:pt x="580186" y="359575"/>
                  </a:lnTo>
                  <a:lnTo>
                    <a:pt x="823823" y="359575"/>
                  </a:lnTo>
                  <a:lnTo>
                    <a:pt x="825754" y="361696"/>
                  </a:lnTo>
                  <a:lnTo>
                    <a:pt x="825754" y="249161"/>
                  </a:lnTo>
                  <a:lnTo>
                    <a:pt x="790689" y="210997"/>
                  </a:lnTo>
                  <a:lnTo>
                    <a:pt x="790689" y="323519"/>
                  </a:lnTo>
                  <a:lnTo>
                    <a:pt x="598144" y="323519"/>
                  </a:lnTo>
                  <a:lnTo>
                    <a:pt x="598144" y="113957"/>
                  </a:lnTo>
                  <a:lnTo>
                    <a:pt x="790689" y="323519"/>
                  </a:lnTo>
                  <a:lnTo>
                    <a:pt x="790689" y="210997"/>
                  </a:lnTo>
                  <a:lnTo>
                    <a:pt x="701535" y="113957"/>
                  </a:lnTo>
                  <a:lnTo>
                    <a:pt x="667004" y="76365"/>
                  </a:lnTo>
                  <a:lnTo>
                    <a:pt x="608088" y="12242"/>
                  </a:lnTo>
                  <a:lnTo>
                    <a:pt x="602183" y="7035"/>
                  </a:lnTo>
                  <a:lnTo>
                    <a:pt x="595426" y="3200"/>
                  </a:lnTo>
                  <a:lnTo>
                    <a:pt x="588010" y="812"/>
                  </a:lnTo>
                  <a:lnTo>
                    <a:pt x="580186" y="0"/>
                  </a:lnTo>
                  <a:lnTo>
                    <a:pt x="116674" y="0"/>
                  </a:lnTo>
                  <a:lnTo>
                    <a:pt x="71310" y="9232"/>
                  </a:lnTo>
                  <a:lnTo>
                    <a:pt x="34213" y="34391"/>
                  </a:lnTo>
                  <a:lnTo>
                    <a:pt x="9182" y="71678"/>
                  </a:lnTo>
                  <a:lnTo>
                    <a:pt x="0" y="117297"/>
                  </a:lnTo>
                  <a:lnTo>
                    <a:pt x="0" y="1063764"/>
                  </a:lnTo>
                  <a:lnTo>
                    <a:pt x="9182" y="1109395"/>
                  </a:lnTo>
                  <a:lnTo>
                    <a:pt x="34213" y="1146695"/>
                  </a:lnTo>
                  <a:lnTo>
                    <a:pt x="71310" y="1171854"/>
                  </a:lnTo>
                  <a:lnTo>
                    <a:pt x="116674" y="1181087"/>
                  </a:lnTo>
                  <a:lnTo>
                    <a:pt x="785012" y="1181087"/>
                  </a:lnTo>
                  <a:lnTo>
                    <a:pt x="830389" y="1171854"/>
                  </a:lnTo>
                  <a:lnTo>
                    <a:pt x="867473" y="1146695"/>
                  </a:lnTo>
                  <a:lnTo>
                    <a:pt x="892505" y="1109395"/>
                  </a:lnTo>
                  <a:lnTo>
                    <a:pt x="893445" y="1104722"/>
                  </a:lnTo>
                  <a:lnTo>
                    <a:pt x="901700" y="1063764"/>
                  </a:lnTo>
                  <a:lnTo>
                    <a:pt x="901700" y="346748"/>
                  </a:lnTo>
                  <a:close/>
                </a:path>
                <a:path w="6350000" h="3530600">
                  <a:moveTo>
                    <a:pt x="1318501" y="667842"/>
                  </a:moveTo>
                  <a:lnTo>
                    <a:pt x="1275130" y="667867"/>
                  </a:lnTo>
                  <a:lnTo>
                    <a:pt x="1084757" y="667867"/>
                  </a:lnTo>
                  <a:lnTo>
                    <a:pt x="1084757" y="525907"/>
                  </a:lnTo>
                  <a:lnTo>
                    <a:pt x="1318488" y="525907"/>
                  </a:lnTo>
                  <a:lnTo>
                    <a:pt x="1318488" y="512127"/>
                  </a:lnTo>
                  <a:lnTo>
                    <a:pt x="1316164" y="500634"/>
                  </a:lnTo>
                  <a:lnTo>
                    <a:pt x="1309814" y="491248"/>
                  </a:lnTo>
                  <a:lnTo>
                    <a:pt x="1300403" y="484911"/>
                  </a:lnTo>
                  <a:lnTo>
                    <a:pt x="1288884" y="482587"/>
                  </a:lnTo>
                  <a:lnTo>
                    <a:pt x="1070991" y="482587"/>
                  </a:lnTo>
                  <a:lnTo>
                    <a:pt x="1059484" y="484911"/>
                  </a:lnTo>
                  <a:lnTo>
                    <a:pt x="1050074" y="491248"/>
                  </a:lnTo>
                  <a:lnTo>
                    <a:pt x="1043724" y="500634"/>
                  </a:lnTo>
                  <a:lnTo>
                    <a:pt x="1041400" y="512127"/>
                  </a:lnTo>
                  <a:lnTo>
                    <a:pt x="1041400" y="681634"/>
                  </a:lnTo>
                  <a:lnTo>
                    <a:pt x="1043724" y="693115"/>
                  </a:lnTo>
                  <a:lnTo>
                    <a:pt x="1050074" y="702513"/>
                  </a:lnTo>
                  <a:lnTo>
                    <a:pt x="1059484" y="708850"/>
                  </a:lnTo>
                  <a:lnTo>
                    <a:pt x="1070978" y="711174"/>
                  </a:lnTo>
                  <a:lnTo>
                    <a:pt x="1288897" y="711174"/>
                  </a:lnTo>
                  <a:lnTo>
                    <a:pt x="1300391" y="708850"/>
                  </a:lnTo>
                  <a:lnTo>
                    <a:pt x="1309801" y="702513"/>
                  </a:lnTo>
                  <a:lnTo>
                    <a:pt x="1316151" y="693115"/>
                  </a:lnTo>
                  <a:lnTo>
                    <a:pt x="1318501" y="681621"/>
                  </a:lnTo>
                  <a:lnTo>
                    <a:pt x="1318501" y="667842"/>
                  </a:lnTo>
                  <a:close/>
                </a:path>
                <a:path w="6350000" h="3530600">
                  <a:moveTo>
                    <a:pt x="1494078" y="577684"/>
                  </a:moveTo>
                  <a:lnTo>
                    <a:pt x="1492377" y="569252"/>
                  </a:lnTo>
                  <a:lnTo>
                    <a:pt x="1487728" y="562368"/>
                  </a:lnTo>
                  <a:lnTo>
                    <a:pt x="1480832" y="557733"/>
                  </a:lnTo>
                  <a:lnTo>
                    <a:pt x="1472399" y="556031"/>
                  </a:lnTo>
                  <a:lnTo>
                    <a:pt x="1468056" y="556031"/>
                  </a:lnTo>
                  <a:lnTo>
                    <a:pt x="1468056" y="581990"/>
                  </a:lnTo>
                  <a:lnTo>
                    <a:pt x="1468056" y="611759"/>
                  </a:lnTo>
                  <a:lnTo>
                    <a:pt x="1237018" y="611759"/>
                  </a:lnTo>
                  <a:lnTo>
                    <a:pt x="1237018" y="581990"/>
                  </a:lnTo>
                  <a:lnTo>
                    <a:pt x="1468056" y="581990"/>
                  </a:lnTo>
                  <a:lnTo>
                    <a:pt x="1468056" y="556031"/>
                  </a:lnTo>
                  <a:lnTo>
                    <a:pt x="1232700" y="556031"/>
                  </a:lnTo>
                  <a:lnTo>
                    <a:pt x="1224254" y="557733"/>
                  </a:lnTo>
                  <a:lnTo>
                    <a:pt x="1217345" y="562368"/>
                  </a:lnTo>
                  <a:lnTo>
                    <a:pt x="1212697" y="569252"/>
                  </a:lnTo>
                  <a:lnTo>
                    <a:pt x="1210983" y="577684"/>
                  </a:lnTo>
                  <a:lnTo>
                    <a:pt x="1210983" y="616077"/>
                  </a:lnTo>
                  <a:lnTo>
                    <a:pt x="1212697" y="624497"/>
                  </a:lnTo>
                  <a:lnTo>
                    <a:pt x="1217345" y="631393"/>
                  </a:lnTo>
                  <a:lnTo>
                    <a:pt x="1224254" y="636041"/>
                  </a:lnTo>
                  <a:lnTo>
                    <a:pt x="1232700" y="637743"/>
                  </a:lnTo>
                  <a:lnTo>
                    <a:pt x="1472399" y="637743"/>
                  </a:lnTo>
                  <a:lnTo>
                    <a:pt x="1480832" y="636041"/>
                  </a:lnTo>
                  <a:lnTo>
                    <a:pt x="1487728" y="631393"/>
                  </a:lnTo>
                  <a:lnTo>
                    <a:pt x="1492389" y="624497"/>
                  </a:lnTo>
                  <a:lnTo>
                    <a:pt x="1494078" y="616077"/>
                  </a:lnTo>
                  <a:lnTo>
                    <a:pt x="1494078" y="611759"/>
                  </a:lnTo>
                  <a:lnTo>
                    <a:pt x="1494078" y="581990"/>
                  </a:lnTo>
                  <a:lnTo>
                    <a:pt x="1494078" y="577684"/>
                  </a:lnTo>
                  <a:close/>
                </a:path>
                <a:path w="6350000" h="3530600">
                  <a:moveTo>
                    <a:pt x="1663712" y="504291"/>
                  </a:moveTo>
                  <a:lnTo>
                    <a:pt x="1660613" y="496862"/>
                  </a:lnTo>
                  <a:lnTo>
                    <a:pt x="1655038" y="491261"/>
                  </a:lnTo>
                  <a:lnTo>
                    <a:pt x="1649450" y="485660"/>
                  </a:lnTo>
                  <a:lnTo>
                    <a:pt x="1642008" y="482587"/>
                  </a:lnTo>
                  <a:lnTo>
                    <a:pt x="1416202" y="482587"/>
                  </a:lnTo>
                  <a:lnTo>
                    <a:pt x="1404696" y="484911"/>
                  </a:lnTo>
                  <a:lnTo>
                    <a:pt x="1395285" y="491248"/>
                  </a:lnTo>
                  <a:lnTo>
                    <a:pt x="1388935" y="500634"/>
                  </a:lnTo>
                  <a:lnTo>
                    <a:pt x="1386598" y="512127"/>
                  </a:lnTo>
                  <a:lnTo>
                    <a:pt x="1386598" y="525907"/>
                  </a:lnTo>
                  <a:lnTo>
                    <a:pt x="1620329" y="525907"/>
                  </a:lnTo>
                  <a:lnTo>
                    <a:pt x="1620329" y="667842"/>
                  </a:lnTo>
                  <a:lnTo>
                    <a:pt x="1386598" y="667867"/>
                  </a:lnTo>
                  <a:lnTo>
                    <a:pt x="1386598" y="681621"/>
                  </a:lnTo>
                  <a:lnTo>
                    <a:pt x="1388935" y="693115"/>
                  </a:lnTo>
                  <a:lnTo>
                    <a:pt x="1395285" y="702513"/>
                  </a:lnTo>
                  <a:lnTo>
                    <a:pt x="1404696" y="708863"/>
                  </a:lnTo>
                  <a:lnTo>
                    <a:pt x="1416202" y="711200"/>
                  </a:lnTo>
                  <a:lnTo>
                    <a:pt x="1642021" y="711174"/>
                  </a:lnTo>
                  <a:lnTo>
                    <a:pt x="1649463" y="708063"/>
                  </a:lnTo>
                  <a:lnTo>
                    <a:pt x="1660613" y="696887"/>
                  </a:lnTo>
                  <a:lnTo>
                    <a:pt x="1663712" y="689470"/>
                  </a:lnTo>
                  <a:lnTo>
                    <a:pt x="1663712" y="504291"/>
                  </a:lnTo>
                  <a:close/>
                </a:path>
                <a:path w="6350000" h="3530600">
                  <a:moveTo>
                    <a:pt x="2717800" y="346748"/>
                  </a:moveTo>
                  <a:lnTo>
                    <a:pt x="2717127" y="339636"/>
                  </a:lnTo>
                  <a:lnTo>
                    <a:pt x="2715183" y="332828"/>
                  </a:lnTo>
                  <a:lnTo>
                    <a:pt x="2712021" y="326517"/>
                  </a:lnTo>
                  <a:lnTo>
                    <a:pt x="2709748" y="323519"/>
                  </a:lnTo>
                  <a:lnTo>
                    <a:pt x="2707716" y="320840"/>
                  </a:lnTo>
                  <a:lnTo>
                    <a:pt x="2641854" y="249161"/>
                  </a:lnTo>
                  <a:lnTo>
                    <a:pt x="2641854" y="361696"/>
                  </a:lnTo>
                  <a:lnTo>
                    <a:pt x="2641854" y="1063764"/>
                  </a:lnTo>
                  <a:lnTo>
                    <a:pt x="2638641" y="1079690"/>
                  </a:lnTo>
                  <a:lnTo>
                    <a:pt x="2629903" y="1092708"/>
                  </a:lnTo>
                  <a:lnTo>
                    <a:pt x="2616949" y="1101496"/>
                  </a:lnTo>
                  <a:lnTo>
                    <a:pt x="2601112" y="1104722"/>
                  </a:lnTo>
                  <a:lnTo>
                    <a:pt x="1932774" y="1104722"/>
                  </a:lnTo>
                  <a:lnTo>
                    <a:pt x="1916938" y="1101496"/>
                  </a:lnTo>
                  <a:lnTo>
                    <a:pt x="1903984" y="1092708"/>
                  </a:lnTo>
                  <a:lnTo>
                    <a:pt x="1895246" y="1079690"/>
                  </a:lnTo>
                  <a:lnTo>
                    <a:pt x="1892046" y="1063764"/>
                  </a:lnTo>
                  <a:lnTo>
                    <a:pt x="1892046" y="117297"/>
                  </a:lnTo>
                  <a:lnTo>
                    <a:pt x="1895246" y="101371"/>
                  </a:lnTo>
                  <a:lnTo>
                    <a:pt x="1903984" y="88366"/>
                  </a:lnTo>
                  <a:lnTo>
                    <a:pt x="1916938" y="79578"/>
                  </a:lnTo>
                  <a:lnTo>
                    <a:pt x="1932774" y="76365"/>
                  </a:lnTo>
                  <a:lnTo>
                    <a:pt x="2378367" y="76365"/>
                  </a:lnTo>
                  <a:lnTo>
                    <a:pt x="2378367" y="341566"/>
                  </a:lnTo>
                  <a:lnTo>
                    <a:pt x="2379776" y="348589"/>
                  </a:lnTo>
                  <a:lnTo>
                    <a:pt x="2383625" y="354317"/>
                  </a:lnTo>
                  <a:lnTo>
                    <a:pt x="2389314" y="358165"/>
                  </a:lnTo>
                  <a:lnTo>
                    <a:pt x="2396286" y="359575"/>
                  </a:lnTo>
                  <a:lnTo>
                    <a:pt x="2639923" y="359575"/>
                  </a:lnTo>
                  <a:lnTo>
                    <a:pt x="2641854" y="361696"/>
                  </a:lnTo>
                  <a:lnTo>
                    <a:pt x="2641854" y="249161"/>
                  </a:lnTo>
                  <a:lnTo>
                    <a:pt x="2606789" y="210997"/>
                  </a:lnTo>
                  <a:lnTo>
                    <a:pt x="2606789" y="323519"/>
                  </a:lnTo>
                  <a:lnTo>
                    <a:pt x="2414244" y="323519"/>
                  </a:lnTo>
                  <a:lnTo>
                    <a:pt x="2414244" y="113957"/>
                  </a:lnTo>
                  <a:lnTo>
                    <a:pt x="2606789" y="323519"/>
                  </a:lnTo>
                  <a:lnTo>
                    <a:pt x="2606789" y="210997"/>
                  </a:lnTo>
                  <a:lnTo>
                    <a:pt x="2517635" y="113957"/>
                  </a:lnTo>
                  <a:lnTo>
                    <a:pt x="2483104" y="76365"/>
                  </a:lnTo>
                  <a:lnTo>
                    <a:pt x="2424188" y="12242"/>
                  </a:lnTo>
                  <a:lnTo>
                    <a:pt x="2418283" y="7035"/>
                  </a:lnTo>
                  <a:lnTo>
                    <a:pt x="2411526" y="3200"/>
                  </a:lnTo>
                  <a:lnTo>
                    <a:pt x="2404110" y="812"/>
                  </a:lnTo>
                  <a:lnTo>
                    <a:pt x="2396286" y="0"/>
                  </a:lnTo>
                  <a:lnTo>
                    <a:pt x="1932774" y="0"/>
                  </a:lnTo>
                  <a:lnTo>
                    <a:pt x="1887410" y="9232"/>
                  </a:lnTo>
                  <a:lnTo>
                    <a:pt x="1850313" y="34391"/>
                  </a:lnTo>
                  <a:lnTo>
                    <a:pt x="1825282" y="71678"/>
                  </a:lnTo>
                  <a:lnTo>
                    <a:pt x="1816100" y="117297"/>
                  </a:lnTo>
                  <a:lnTo>
                    <a:pt x="1816100" y="1063764"/>
                  </a:lnTo>
                  <a:lnTo>
                    <a:pt x="1825282" y="1109395"/>
                  </a:lnTo>
                  <a:lnTo>
                    <a:pt x="1850313" y="1146695"/>
                  </a:lnTo>
                  <a:lnTo>
                    <a:pt x="1887410" y="1171854"/>
                  </a:lnTo>
                  <a:lnTo>
                    <a:pt x="1932774" y="1181087"/>
                  </a:lnTo>
                  <a:lnTo>
                    <a:pt x="2601112" y="1181087"/>
                  </a:lnTo>
                  <a:lnTo>
                    <a:pt x="2646489" y="1171854"/>
                  </a:lnTo>
                  <a:lnTo>
                    <a:pt x="2683573" y="1146695"/>
                  </a:lnTo>
                  <a:lnTo>
                    <a:pt x="2708605" y="1109395"/>
                  </a:lnTo>
                  <a:lnTo>
                    <a:pt x="2709545" y="1104722"/>
                  </a:lnTo>
                  <a:lnTo>
                    <a:pt x="2717800" y="1063764"/>
                  </a:lnTo>
                  <a:lnTo>
                    <a:pt x="2717800" y="346748"/>
                  </a:lnTo>
                  <a:close/>
                </a:path>
                <a:path w="6350000" h="3530600">
                  <a:moveTo>
                    <a:pt x="3134601" y="667842"/>
                  </a:moveTo>
                  <a:lnTo>
                    <a:pt x="3091230" y="667867"/>
                  </a:lnTo>
                  <a:lnTo>
                    <a:pt x="2900857" y="667867"/>
                  </a:lnTo>
                  <a:lnTo>
                    <a:pt x="2900857" y="525907"/>
                  </a:lnTo>
                  <a:lnTo>
                    <a:pt x="3134588" y="525907"/>
                  </a:lnTo>
                  <a:lnTo>
                    <a:pt x="3134588" y="512127"/>
                  </a:lnTo>
                  <a:lnTo>
                    <a:pt x="3132264" y="500634"/>
                  </a:lnTo>
                  <a:lnTo>
                    <a:pt x="3125914" y="491248"/>
                  </a:lnTo>
                  <a:lnTo>
                    <a:pt x="3116503" y="484911"/>
                  </a:lnTo>
                  <a:lnTo>
                    <a:pt x="3104985" y="482587"/>
                  </a:lnTo>
                  <a:lnTo>
                    <a:pt x="2887091" y="482587"/>
                  </a:lnTo>
                  <a:lnTo>
                    <a:pt x="2875584" y="484911"/>
                  </a:lnTo>
                  <a:lnTo>
                    <a:pt x="2866174" y="491248"/>
                  </a:lnTo>
                  <a:lnTo>
                    <a:pt x="2859824" y="500634"/>
                  </a:lnTo>
                  <a:lnTo>
                    <a:pt x="2857500" y="512127"/>
                  </a:lnTo>
                  <a:lnTo>
                    <a:pt x="2857500" y="681634"/>
                  </a:lnTo>
                  <a:lnTo>
                    <a:pt x="2859824" y="693115"/>
                  </a:lnTo>
                  <a:lnTo>
                    <a:pt x="2866174" y="702513"/>
                  </a:lnTo>
                  <a:lnTo>
                    <a:pt x="2875584" y="708850"/>
                  </a:lnTo>
                  <a:lnTo>
                    <a:pt x="2887078" y="711174"/>
                  </a:lnTo>
                  <a:lnTo>
                    <a:pt x="3104997" y="711174"/>
                  </a:lnTo>
                  <a:lnTo>
                    <a:pt x="3116491" y="708850"/>
                  </a:lnTo>
                  <a:lnTo>
                    <a:pt x="3125901" y="702513"/>
                  </a:lnTo>
                  <a:lnTo>
                    <a:pt x="3132251" y="693115"/>
                  </a:lnTo>
                  <a:lnTo>
                    <a:pt x="3134601" y="681621"/>
                  </a:lnTo>
                  <a:lnTo>
                    <a:pt x="3134601" y="667842"/>
                  </a:lnTo>
                  <a:close/>
                </a:path>
                <a:path w="6350000" h="3530600">
                  <a:moveTo>
                    <a:pt x="3310178" y="577684"/>
                  </a:moveTo>
                  <a:lnTo>
                    <a:pt x="3308477" y="569252"/>
                  </a:lnTo>
                  <a:lnTo>
                    <a:pt x="3303828" y="562368"/>
                  </a:lnTo>
                  <a:lnTo>
                    <a:pt x="3296932" y="557733"/>
                  </a:lnTo>
                  <a:lnTo>
                    <a:pt x="3288500" y="556031"/>
                  </a:lnTo>
                  <a:lnTo>
                    <a:pt x="3284156" y="556031"/>
                  </a:lnTo>
                  <a:lnTo>
                    <a:pt x="3284156" y="581990"/>
                  </a:lnTo>
                  <a:lnTo>
                    <a:pt x="3284156" y="611759"/>
                  </a:lnTo>
                  <a:lnTo>
                    <a:pt x="3053118" y="611759"/>
                  </a:lnTo>
                  <a:lnTo>
                    <a:pt x="3053118" y="581990"/>
                  </a:lnTo>
                  <a:lnTo>
                    <a:pt x="3284156" y="581990"/>
                  </a:lnTo>
                  <a:lnTo>
                    <a:pt x="3284156" y="556031"/>
                  </a:lnTo>
                  <a:lnTo>
                    <a:pt x="3048800" y="556031"/>
                  </a:lnTo>
                  <a:lnTo>
                    <a:pt x="3040354" y="557733"/>
                  </a:lnTo>
                  <a:lnTo>
                    <a:pt x="3033445" y="562368"/>
                  </a:lnTo>
                  <a:lnTo>
                    <a:pt x="3028797" y="569252"/>
                  </a:lnTo>
                  <a:lnTo>
                    <a:pt x="3027083" y="577684"/>
                  </a:lnTo>
                  <a:lnTo>
                    <a:pt x="3027083" y="616077"/>
                  </a:lnTo>
                  <a:lnTo>
                    <a:pt x="3028797" y="624497"/>
                  </a:lnTo>
                  <a:lnTo>
                    <a:pt x="3033445" y="631393"/>
                  </a:lnTo>
                  <a:lnTo>
                    <a:pt x="3040354" y="636041"/>
                  </a:lnTo>
                  <a:lnTo>
                    <a:pt x="3048800" y="637743"/>
                  </a:lnTo>
                  <a:lnTo>
                    <a:pt x="3288500" y="637743"/>
                  </a:lnTo>
                  <a:lnTo>
                    <a:pt x="3296932" y="636041"/>
                  </a:lnTo>
                  <a:lnTo>
                    <a:pt x="3303828" y="631393"/>
                  </a:lnTo>
                  <a:lnTo>
                    <a:pt x="3308489" y="624497"/>
                  </a:lnTo>
                  <a:lnTo>
                    <a:pt x="3310178" y="616077"/>
                  </a:lnTo>
                  <a:lnTo>
                    <a:pt x="3310178" y="611759"/>
                  </a:lnTo>
                  <a:lnTo>
                    <a:pt x="3310178" y="581990"/>
                  </a:lnTo>
                  <a:lnTo>
                    <a:pt x="3310178" y="577684"/>
                  </a:lnTo>
                  <a:close/>
                </a:path>
                <a:path w="6350000" h="3530600">
                  <a:moveTo>
                    <a:pt x="3479812" y="504291"/>
                  </a:moveTo>
                  <a:lnTo>
                    <a:pt x="3476714" y="496862"/>
                  </a:lnTo>
                  <a:lnTo>
                    <a:pt x="3471138" y="491261"/>
                  </a:lnTo>
                  <a:lnTo>
                    <a:pt x="3465550" y="485660"/>
                  </a:lnTo>
                  <a:lnTo>
                    <a:pt x="3458108" y="482587"/>
                  </a:lnTo>
                  <a:lnTo>
                    <a:pt x="3232302" y="482587"/>
                  </a:lnTo>
                  <a:lnTo>
                    <a:pt x="3220796" y="484911"/>
                  </a:lnTo>
                  <a:lnTo>
                    <a:pt x="3211385" y="491248"/>
                  </a:lnTo>
                  <a:lnTo>
                    <a:pt x="3205035" y="500634"/>
                  </a:lnTo>
                  <a:lnTo>
                    <a:pt x="3202698" y="512127"/>
                  </a:lnTo>
                  <a:lnTo>
                    <a:pt x="3202698" y="525907"/>
                  </a:lnTo>
                  <a:lnTo>
                    <a:pt x="3436429" y="525907"/>
                  </a:lnTo>
                  <a:lnTo>
                    <a:pt x="3436429" y="667842"/>
                  </a:lnTo>
                  <a:lnTo>
                    <a:pt x="3202698" y="667867"/>
                  </a:lnTo>
                  <a:lnTo>
                    <a:pt x="3202698" y="681621"/>
                  </a:lnTo>
                  <a:lnTo>
                    <a:pt x="3205035" y="693115"/>
                  </a:lnTo>
                  <a:lnTo>
                    <a:pt x="3211385" y="702513"/>
                  </a:lnTo>
                  <a:lnTo>
                    <a:pt x="3220796" y="708863"/>
                  </a:lnTo>
                  <a:lnTo>
                    <a:pt x="3232302" y="711200"/>
                  </a:lnTo>
                  <a:lnTo>
                    <a:pt x="3458121" y="711174"/>
                  </a:lnTo>
                  <a:lnTo>
                    <a:pt x="3465563" y="708063"/>
                  </a:lnTo>
                  <a:lnTo>
                    <a:pt x="3476714" y="696887"/>
                  </a:lnTo>
                  <a:lnTo>
                    <a:pt x="3479812" y="689470"/>
                  </a:lnTo>
                  <a:lnTo>
                    <a:pt x="3479812" y="504291"/>
                  </a:lnTo>
                  <a:close/>
                </a:path>
                <a:path w="6350000" h="3530600">
                  <a:moveTo>
                    <a:pt x="3646690" y="3069806"/>
                  </a:moveTo>
                  <a:lnTo>
                    <a:pt x="3644595" y="3065805"/>
                  </a:lnTo>
                  <a:lnTo>
                    <a:pt x="3636327" y="3058744"/>
                  </a:lnTo>
                  <a:lnTo>
                    <a:pt x="3631044" y="3056991"/>
                  </a:lnTo>
                  <a:lnTo>
                    <a:pt x="3617557" y="3056991"/>
                  </a:lnTo>
                  <a:lnTo>
                    <a:pt x="3611930" y="3058744"/>
                  </a:lnTo>
                  <a:lnTo>
                    <a:pt x="3603663" y="3065805"/>
                  </a:lnTo>
                  <a:lnTo>
                    <a:pt x="3601580" y="3069806"/>
                  </a:lnTo>
                  <a:lnTo>
                    <a:pt x="3601580" y="3087573"/>
                  </a:lnTo>
                  <a:lnTo>
                    <a:pt x="3603663" y="3091573"/>
                  </a:lnTo>
                  <a:lnTo>
                    <a:pt x="3611930" y="3098660"/>
                  </a:lnTo>
                  <a:lnTo>
                    <a:pt x="3617557" y="3100413"/>
                  </a:lnTo>
                  <a:lnTo>
                    <a:pt x="3624656" y="3100413"/>
                  </a:lnTo>
                  <a:lnTo>
                    <a:pt x="3631044" y="3100413"/>
                  </a:lnTo>
                  <a:lnTo>
                    <a:pt x="3636327" y="3098660"/>
                  </a:lnTo>
                  <a:lnTo>
                    <a:pt x="3644595" y="3091573"/>
                  </a:lnTo>
                  <a:lnTo>
                    <a:pt x="3646690" y="3087573"/>
                  </a:lnTo>
                  <a:lnTo>
                    <a:pt x="3646690" y="3069806"/>
                  </a:lnTo>
                  <a:close/>
                </a:path>
                <a:path w="6350000" h="3530600">
                  <a:moveTo>
                    <a:pt x="3848100" y="2396413"/>
                  </a:moveTo>
                  <a:lnTo>
                    <a:pt x="3844391" y="2378164"/>
                  </a:lnTo>
                  <a:lnTo>
                    <a:pt x="3834282" y="2363241"/>
                  </a:lnTo>
                  <a:lnTo>
                    <a:pt x="3819283" y="2353183"/>
                  </a:lnTo>
                  <a:lnTo>
                    <a:pt x="3800906" y="2349500"/>
                  </a:lnTo>
                  <a:lnTo>
                    <a:pt x="3753701" y="2349500"/>
                  </a:lnTo>
                  <a:lnTo>
                    <a:pt x="3753701" y="2624848"/>
                  </a:lnTo>
                  <a:lnTo>
                    <a:pt x="3753701" y="3436734"/>
                  </a:lnTo>
                  <a:lnTo>
                    <a:pt x="2583548" y="3436734"/>
                  </a:lnTo>
                  <a:lnTo>
                    <a:pt x="2583548" y="2624848"/>
                  </a:lnTo>
                  <a:lnTo>
                    <a:pt x="3753701" y="2624848"/>
                  </a:lnTo>
                  <a:lnTo>
                    <a:pt x="3753701" y="2349500"/>
                  </a:lnTo>
                  <a:lnTo>
                    <a:pt x="3707117" y="2349500"/>
                  </a:lnTo>
                  <a:lnTo>
                    <a:pt x="3707117" y="2492121"/>
                  </a:lnTo>
                  <a:lnTo>
                    <a:pt x="3703370" y="2510574"/>
                  </a:lnTo>
                  <a:lnTo>
                    <a:pt x="3693134" y="2525649"/>
                  </a:lnTo>
                  <a:lnTo>
                    <a:pt x="3677970" y="2535821"/>
                  </a:lnTo>
                  <a:lnTo>
                    <a:pt x="3659428" y="2539555"/>
                  </a:lnTo>
                  <a:lnTo>
                    <a:pt x="3640874" y="2535821"/>
                  </a:lnTo>
                  <a:lnTo>
                    <a:pt x="3631692" y="2529649"/>
                  </a:lnTo>
                  <a:lnTo>
                    <a:pt x="3625723" y="2525649"/>
                  </a:lnTo>
                  <a:lnTo>
                    <a:pt x="3615512" y="2510574"/>
                  </a:lnTo>
                  <a:lnTo>
                    <a:pt x="3611765" y="2492121"/>
                  </a:lnTo>
                  <a:lnTo>
                    <a:pt x="3615512" y="2473680"/>
                  </a:lnTo>
                  <a:lnTo>
                    <a:pt x="3625723" y="2458618"/>
                  </a:lnTo>
                  <a:lnTo>
                    <a:pt x="3640874" y="2448445"/>
                  </a:lnTo>
                  <a:lnTo>
                    <a:pt x="3659428" y="2444712"/>
                  </a:lnTo>
                  <a:lnTo>
                    <a:pt x="3677970" y="2448445"/>
                  </a:lnTo>
                  <a:lnTo>
                    <a:pt x="3693134" y="2458618"/>
                  </a:lnTo>
                  <a:lnTo>
                    <a:pt x="3703370" y="2473680"/>
                  </a:lnTo>
                  <a:lnTo>
                    <a:pt x="3707117" y="2492121"/>
                  </a:lnTo>
                  <a:lnTo>
                    <a:pt x="3707117" y="2349500"/>
                  </a:lnTo>
                  <a:lnTo>
                    <a:pt x="3495281" y="2349500"/>
                  </a:lnTo>
                  <a:lnTo>
                    <a:pt x="3495281" y="2463508"/>
                  </a:lnTo>
                  <a:lnTo>
                    <a:pt x="3495281" y="2510891"/>
                  </a:lnTo>
                  <a:lnTo>
                    <a:pt x="3493795" y="2518206"/>
                  </a:lnTo>
                  <a:lnTo>
                    <a:pt x="3489744" y="2524163"/>
                  </a:lnTo>
                  <a:lnTo>
                    <a:pt x="3483737" y="2528189"/>
                  </a:lnTo>
                  <a:lnTo>
                    <a:pt x="3476383" y="2529649"/>
                  </a:lnTo>
                  <a:lnTo>
                    <a:pt x="2603830" y="2529649"/>
                  </a:lnTo>
                  <a:lnTo>
                    <a:pt x="2596489" y="2528189"/>
                  </a:lnTo>
                  <a:lnTo>
                    <a:pt x="2590469" y="2524163"/>
                  </a:lnTo>
                  <a:lnTo>
                    <a:pt x="2586418" y="2518206"/>
                  </a:lnTo>
                  <a:lnTo>
                    <a:pt x="2584932" y="2510891"/>
                  </a:lnTo>
                  <a:lnTo>
                    <a:pt x="2584932" y="2463508"/>
                  </a:lnTo>
                  <a:lnTo>
                    <a:pt x="2586418" y="2456192"/>
                  </a:lnTo>
                  <a:lnTo>
                    <a:pt x="2590482" y="2450223"/>
                  </a:lnTo>
                  <a:lnTo>
                    <a:pt x="2596489" y="2446197"/>
                  </a:lnTo>
                  <a:lnTo>
                    <a:pt x="2603830" y="2444712"/>
                  </a:lnTo>
                  <a:lnTo>
                    <a:pt x="3476383" y="2444712"/>
                  </a:lnTo>
                  <a:lnTo>
                    <a:pt x="3483737" y="2446197"/>
                  </a:lnTo>
                  <a:lnTo>
                    <a:pt x="3489744" y="2450223"/>
                  </a:lnTo>
                  <a:lnTo>
                    <a:pt x="3493795" y="2456192"/>
                  </a:lnTo>
                  <a:lnTo>
                    <a:pt x="3495281" y="2463508"/>
                  </a:lnTo>
                  <a:lnTo>
                    <a:pt x="3495281" y="2349500"/>
                  </a:lnTo>
                  <a:lnTo>
                    <a:pt x="2536367" y="2349500"/>
                  </a:lnTo>
                  <a:lnTo>
                    <a:pt x="2518003" y="2353183"/>
                  </a:lnTo>
                  <a:lnTo>
                    <a:pt x="2503005" y="2363241"/>
                  </a:lnTo>
                  <a:lnTo>
                    <a:pt x="2492895" y="2378164"/>
                  </a:lnTo>
                  <a:lnTo>
                    <a:pt x="2489200" y="2396413"/>
                  </a:lnTo>
                  <a:lnTo>
                    <a:pt x="2489200" y="3483673"/>
                  </a:lnTo>
                  <a:lnTo>
                    <a:pt x="2492895" y="3501936"/>
                  </a:lnTo>
                  <a:lnTo>
                    <a:pt x="2503005" y="3516846"/>
                  </a:lnTo>
                  <a:lnTo>
                    <a:pt x="2518003" y="3526904"/>
                  </a:lnTo>
                  <a:lnTo>
                    <a:pt x="2536367" y="3530587"/>
                  </a:lnTo>
                  <a:lnTo>
                    <a:pt x="3800906" y="3530587"/>
                  </a:lnTo>
                  <a:lnTo>
                    <a:pt x="3819283" y="3526904"/>
                  </a:lnTo>
                  <a:lnTo>
                    <a:pt x="3834282" y="3516846"/>
                  </a:lnTo>
                  <a:lnTo>
                    <a:pt x="3844391" y="3501936"/>
                  </a:lnTo>
                  <a:lnTo>
                    <a:pt x="3848100" y="3483673"/>
                  </a:lnTo>
                  <a:lnTo>
                    <a:pt x="3848100" y="3436734"/>
                  </a:lnTo>
                  <a:lnTo>
                    <a:pt x="3848100" y="2624848"/>
                  </a:lnTo>
                  <a:lnTo>
                    <a:pt x="3848100" y="2539555"/>
                  </a:lnTo>
                  <a:lnTo>
                    <a:pt x="3848100" y="2444712"/>
                  </a:lnTo>
                  <a:lnTo>
                    <a:pt x="3848100" y="2396413"/>
                  </a:lnTo>
                  <a:close/>
                </a:path>
                <a:path w="6350000" h="3530600">
                  <a:moveTo>
                    <a:pt x="4533900" y="346748"/>
                  </a:moveTo>
                  <a:lnTo>
                    <a:pt x="4533227" y="339636"/>
                  </a:lnTo>
                  <a:lnTo>
                    <a:pt x="4531284" y="332828"/>
                  </a:lnTo>
                  <a:lnTo>
                    <a:pt x="4528121" y="326517"/>
                  </a:lnTo>
                  <a:lnTo>
                    <a:pt x="4525848" y="323519"/>
                  </a:lnTo>
                  <a:lnTo>
                    <a:pt x="4523816" y="320840"/>
                  </a:lnTo>
                  <a:lnTo>
                    <a:pt x="4457954" y="249161"/>
                  </a:lnTo>
                  <a:lnTo>
                    <a:pt x="4457954" y="361696"/>
                  </a:lnTo>
                  <a:lnTo>
                    <a:pt x="4457954" y="1063764"/>
                  </a:lnTo>
                  <a:lnTo>
                    <a:pt x="4454741" y="1079690"/>
                  </a:lnTo>
                  <a:lnTo>
                    <a:pt x="4446003" y="1092708"/>
                  </a:lnTo>
                  <a:lnTo>
                    <a:pt x="4433049" y="1101496"/>
                  </a:lnTo>
                  <a:lnTo>
                    <a:pt x="4417212" y="1104722"/>
                  </a:lnTo>
                  <a:lnTo>
                    <a:pt x="3748875" y="1104722"/>
                  </a:lnTo>
                  <a:lnTo>
                    <a:pt x="3733038" y="1101496"/>
                  </a:lnTo>
                  <a:lnTo>
                    <a:pt x="3720084" y="1092708"/>
                  </a:lnTo>
                  <a:lnTo>
                    <a:pt x="3711346" y="1079690"/>
                  </a:lnTo>
                  <a:lnTo>
                    <a:pt x="3708146" y="1063764"/>
                  </a:lnTo>
                  <a:lnTo>
                    <a:pt x="3708146" y="117297"/>
                  </a:lnTo>
                  <a:lnTo>
                    <a:pt x="3711346" y="101371"/>
                  </a:lnTo>
                  <a:lnTo>
                    <a:pt x="3720084" y="88366"/>
                  </a:lnTo>
                  <a:lnTo>
                    <a:pt x="3733038" y="79578"/>
                  </a:lnTo>
                  <a:lnTo>
                    <a:pt x="3748875" y="76365"/>
                  </a:lnTo>
                  <a:lnTo>
                    <a:pt x="4194467" y="76365"/>
                  </a:lnTo>
                  <a:lnTo>
                    <a:pt x="4194467" y="341566"/>
                  </a:lnTo>
                  <a:lnTo>
                    <a:pt x="4195876" y="348589"/>
                  </a:lnTo>
                  <a:lnTo>
                    <a:pt x="4199725" y="354317"/>
                  </a:lnTo>
                  <a:lnTo>
                    <a:pt x="4205414" y="358165"/>
                  </a:lnTo>
                  <a:lnTo>
                    <a:pt x="4212387" y="359575"/>
                  </a:lnTo>
                  <a:lnTo>
                    <a:pt x="4456023" y="359575"/>
                  </a:lnTo>
                  <a:lnTo>
                    <a:pt x="4457954" y="361696"/>
                  </a:lnTo>
                  <a:lnTo>
                    <a:pt x="4457954" y="249161"/>
                  </a:lnTo>
                  <a:lnTo>
                    <a:pt x="4422889" y="210997"/>
                  </a:lnTo>
                  <a:lnTo>
                    <a:pt x="4422889" y="323519"/>
                  </a:lnTo>
                  <a:lnTo>
                    <a:pt x="4230344" y="323519"/>
                  </a:lnTo>
                  <a:lnTo>
                    <a:pt x="4230344" y="113957"/>
                  </a:lnTo>
                  <a:lnTo>
                    <a:pt x="4422889" y="323519"/>
                  </a:lnTo>
                  <a:lnTo>
                    <a:pt x="4422889" y="210997"/>
                  </a:lnTo>
                  <a:lnTo>
                    <a:pt x="4333735" y="113957"/>
                  </a:lnTo>
                  <a:lnTo>
                    <a:pt x="4299204" y="76365"/>
                  </a:lnTo>
                  <a:lnTo>
                    <a:pt x="4240288" y="12242"/>
                  </a:lnTo>
                  <a:lnTo>
                    <a:pt x="4234383" y="7035"/>
                  </a:lnTo>
                  <a:lnTo>
                    <a:pt x="4227627" y="3200"/>
                  </a:lnTo>
                  <a:lnTo>
                    <a:pt x="4220210" y="812"/>
                  </a:lnTo>
                  <a:lnTo>
                    <a:pt x="4212387" y="0"/>
                  </a:lnTo>
                  <a:lnTo>
                    <a:pt x="3748875" y="0"/>
                  </a:lnTo>
                  <a:lnTo>
                    <a:pt x="3703510" y="9232"/>
                  </a:lnTo>
                  <a:lnTo>
                    <a:pt x="3666413" y="34391"/>
                  </a:lnTo>
                  <a:lnTo>
                    <a:pt x="3641382" y="71678"/>
                  </a:lnTo>
                  <a:lnTo>
                    <a:pt x="3632200" y="117297"/>
                  </a:lnTo>
                  <a:lnTo>
                    <a:pt x="3632200" y="1063764"/>
                  </a:lnTo>
                  <a:lnTo>
                    <a:pt x="3641382" y="1109395"/>
                  </a:lnTo>
                  <a:lnTo>
                    <a:pt x="3666413" y="1146695"/>
                  </a:lnTo>
                  <a:lnTo>
                    <a:pt x="3703510" y="1171854"/>
                  </a:lnTo>
                  <a:lnTo>
                    <a:pt x="3748875" y="1181087"/>
                  </a:lnTo>
                  <a:lnTo>
                    <a:pt x="4417212" y="1181087"/>
                  </a:lnTo>
                  <a:lnTo>
                    <a:pt x="4462589" y="1171854"/>
                  </a:lnTo>
                  <a:lnTo>
                    <a:pt x="4499673" y="1146695"/>
                  </a:lnTo>
                  <a:lnTo>
                    <a:pt x="4524705" y="1109395"/>
                  </a:lnTo>
                  <a:lnTo>
                    <a:pt x="4525645" y="1104722"/>
                  </a:lnTo>
                  <a:lnTo>
                    <a:pt x="4533900" y="1063764"/>
                  </a:lnTo>
                  <a:lnTo>
                    <a:pt x="4533900" y="346748"/>
                  </a:lnTo>
                  <a:close/>
                </a:path>
                <a:path w="6350000" h="3530600">
                  <a:moveTo>
                    <a:pt x="4950701" y="667842"/>
                  </a:moveTo>
                  <a:lnTo>
                    <a:pt x="4907331" y="667867"/>
                  </a:lnTo>
                  <a:lnTo>
                    <a:pt x="4716958" y="667867"/>
                  </a:lnTo>
                  <a:lnTo>
                    <a:pt x="4716958" y="525907"/>
                  </a:lnTo>
                  <a:lnTo>
                    <a:pt x="4950688" y="525907"/>
                  </a:lnTo>
                  <a:lnTo>
                    <a:pt x="4950688" y="512127"/>
                  </a:lnTo>
                  <a:lnTo>
                    <a:pt x="4948364" y="500634"/>
                  </a:lnTo>
                  <a:lnTo>
                    <a:pt x="4942014" y="491248"/>
                  </a:lnTo>
                  <a:lnTo>
                    <a:pt x="4932604" y="484911"/>
                  </a:lnTo>
                  <a:lnTo>
                    <a:pt x="4921085" y="482587"/>
                  </a:lnTo>
                  <a:lnTo>
                    <a:pt x="4703191" y="482587"/>
                  </a:lnTo>
                  <a:lnTo>
                    <a:pt x="4691685" y="484911"/>
                  </a:lnTo>
                  <a:lnTo>
                    <a:pt x="4682274" y="491248"/>
                  </a:lnTo>
                  <a:lnTo>
                    <a:pt x="4675924" y="500634"/>
                  </a:lnTo>
                  <a:lnTo>
                    <a:pt x="4673600" y="512127"/>
                  </a:lnTo>
                  <a:lnTo>
                    <a:pt x="4673600" y="681634"/>
                  </a:lnTo>
                  <a:lnTo>
                    <a:pt x="4675924" y="693115"/>
                  </a:lnTo>
                  <a:lnTo>
                    <a:pt x="4682274" y="702513"/>
                  </a:lnTo>
                  <a:lnTo>
                    <a:pt x="4691685" y="708850"/>
                  </a:lnTo>
                  <a:lnTo>
                    <a:pt x="4703178" y="711174"/>
                  </a:lnTo>
                  <a:lnTo>
                    <a:pt x="4921110" y="711174"/>
                  </a:lnTo>
                  <a:lnTo>
                    <a:pt x="4932604" y="708850"/>
                  </a:lnTo>
                  <a:lnTo>
                    <a:pt x="4942002" y="702513"/>
                  </a:lnTo>
                  <a:lnTo>
                    <a:pt x="4948352" y="693115"/>
                  </a:lnTo>
                  <a:lnTo>
                    <a:pt x="4950701" y="681621"/>
                  </a:lnTo>
                  <a:lnTo>
                    <a:pt x="4950701" y="667842"/>
                  </a:lnTo>
                  <a:close/>
                </a:path>
                <a:path w="6350000" h="3530600">
                  <a:moveTo>
                    <a:pt x="5126279" y="577684"/>
                  </a:moveTo>
                  <a:lnTo>
                    <a:pt x="5124577" y="569252"/>
                  </a:lnTo>
                  <a:lnTo>
                    <a:pt x="5119929" y="562368"/>
                  </a:lnTo>
                  <a:lnTo>
                    <a:pt x="5113032" y="557733"/>
                  </a:lnTo>
                  <a:lnTo>
                    <a:pt x="5104600" y="556031"/>
                  </a:lnTo>
                  <a:lnTo>
                    <a:pt x="5100256" y="556031"/>
                  </a:lnTo>
                  <a:lnTo>
                    <a:pt x="5100256" y="581990"/>
                  </a:lnTo>
                  <a:lnTo>
                    <a:pt x="5100256" y="611759"/>
                  </a:lnTo>
                  <a:lnTo>
                    <a:pt x="4869218" y="611759"/>
                  </a:lnTo>
                  <a:lnTo>
                    <a:pt x="4869218" y="581990"/>
                  </a:lnTo>
                  <a:lnTo>
                    <a:pt x="5100256" y="581990"/>
                  </a:lnTo>
                  <a:lnTo>
                    <a:pt x="5100256" y="556031"/>
                  </a:lnTo>
                  <a:lnTo>
                    <a:pt x="4864900" y="556031"/>
                  </a:lnTo>
                  <a:lnTo>
                    <a:pt x="4856454" y="557733"/>
                  </a:lnTo>
                  <a:lnTo>
                    <a:pt x="4849546" y="562368"/>
                  </a:lnTo>
                  <a:lnTo>
                    <a:pt x="4844897" y="569252"/>
                  </a:lnTo>
                  <a:lnTo>
                    <a:pt x="4843183" y="577684"/>
                  </a:lnTo>
                  <a:lnTo>
                    <a:pt x="4843183" y="616077"/>
                  </a:lnTo>
                  <a:lnTo>
                    <a:pt x="4844897" y="624497"/>
                  </a:lnTo>
                  <a:lnTo>
                    <a:pt x="4849546" y="631393"/>
                  </a:lnTo>
                  <a:lnTo>
                    <a:pt x="4856454" y="636041"/>
                  </a:lnTo>
                  <a:lnTo>
                    <a:pt x="4864900" y="637743"/>
                  </a:lnTo>
                  <a:lnTo>
                    <a:pt x="5104600" y="637743"/>
                  </a:lnTo>
                  <a:lnTo>
                    <a:pt x="5113032" y="636041"/>
                  </a:lnTo>
                  <a:lnTo>
                    <a:pt x="5119929" y="631393"/>
                  </a:lnTo>
                  <a:lnTo>
                    <a:pt x="5124589" y="624497"/>
                  </a:lnTo>
                  <a:lnTo>
                    <a:pt x="5126279" y="616077"/>
                  </a:lnTo>
                  <a:lnTo>
                    <a:pt x="5126279" y="611759"/>
                  </a:lnTo>
                  <a:lnTo>
                    <a:pt x="5126279" y="581990"/>
                  </a:lnTo>
                  <a:lnTo>
                    <a:pt x="5126279" y="577684"/>
                  </a:lnTo>
                  <a:close/>
                </a:path>
                <a:path w="6350000" h="3530600">
                  <a:moveTo>
                    <a:pt x="5295912" y="504291"/>
                  </a:moveTo>
                  <a:lnTo>
                    <a:pt x="5292814" y="496862"/>
                  </a:lnTo>
                  <a:lnTo>
                    <a:pt x="5287238" y="491261"/>
                  </a:lnTo>
                  <a:lnTo>
                    <a:pt x="5281650" y="485660"/>
                  </a:lnTo>
                  <a:lnTo>
                    <a:pt x="5274208" y="482587"/>
                  </a:lnTo>
                  <a:lnTo>
                    <a:pt x="5048402" y="482587"/>
                  </a:lnTo>
                  <a:lnTo>
                    <a:pt x="5036896" y="484911"/>
                  </a:lnTo>
                  <a:lnTo>
                    <a:pt x="5027485" y="491248"/>
                  </a:lnTo>
                  <a:lnTo>
                    <a:pt x="5021135" y="500634"/>
                  </a:lnTo>
                  <a:lnTo>
                    <a:pt x="5018798" y="512127"/>
                  </a:lnTo>
                  <a:lnTo>
                    <a:pt x="5018798" y="525907"/>
                  </a:lnTo>
                  <a:lnTo>
                    <a:pt x="5252529" y="525907"/>
                  </a:lnTo>
                  <a:lnTo>
                    <a:pt x="5252529" y="667842"/>
                  </a:lnTo>
                  <a:lnTo>
                    <a:pt x="5018798" y="667867"/>
                  </a:lnTo>
                  <a:lnTo>
                    <a:pt x="5018798" y="681621"/>
                  </a:lnTo>
                  <a:lnTo>
                    <a:pt x="5021135" y="693115"/>
                  </a:lnTo>
                  <a:lnTo>
                    <a:pt x="5027485" y="702513"/>
                  </a:lnTo>
                  <a:lnTo>
                    <a:pt x="5036896" y="708863"/>
                  </a:lnTo>
                  <a:lnTo>
                    <a:pt x="5048402" y="711200"/>
                  </a:lnTo>
                  <a:lnTo>
                    <a:pt x="5274221" y="711174"/>
                  </a:lnTo>
                  <a:lnTo>
                    <a:pt x="5281663" y="708063"/>
                  </a:lnTo>
                  <a:lnTo>
                    <a:pt x="5292814" y="696887"/>
                  </a:lnTo>
                  <a:lnTo>
                    <a:pt x="5295912" y="689470"/>
                  </a:lnTo>
                  <a:lnTo>
                    <a:pt x="5295912" y="504291"/>
                  </a:lnTo>
                  <a:close/>
                </a:path>
                <a:path w="6350000" h="3530600">
                  <a:moveTo>
                    <a:pt x="6350000" y="346748"/>
                  </a:moveTo>
                  <a:lnTo>
                    <a:pt x="6349327" y="339636"/>
                  </a:lnTo>
                  <a:lnTo>
                    <a:pt x="6347384" y="332828"/>
                  </a:lnTo>
                  <a:lnTo>
                    <a:pt x="6344221" y="326517"/>
                  </a:lnTo>
                  <a:lnTo>
                    <a:pt x="6341948" y="323519"/>
                  </a:lnTo>
                  <a:lnTo>
                    <a:pt x="6339916" y="320840"/>
                  </a:lnTo>
                  <a:lnTo>
                    <a:pt x="6274054" y="249161"/>
                  </a:lnTo>
                  <a:lnTo>
                    <a:pt x="6274054" y="361696"/>
                  </a:lnTo>
                  <a:lnTo>
                    <a:pt x="6274054" y="1063764"/>
                  </a:lnTo>
                  <a:lnTo>
                    <a:pt x="6270841" y="1079690"/>
                  </a:lnTo>
                  <a:lnTo>
                    <a:pt x="6262103" y="1092708"/>
                  </a:lnTo>
                  <a:lnTo>
                    <a:pt x="6249149" y="1101496"/>
                  </a:lnTo>
                  <a:lnTo>
                    <a:pt x="6233312" y="1104722"/>
                  </a:lnTo>
                  <a:lnTo>
                    <a:pt x="5564975" y="1104722"/>
                  </a:lnTo>
                  <a:lnTo>
                    <a:pt x="5549138" y="1101496"/>
                  </a:lnTo>
                  <a:lnTo>
                    <a:pt x="5536184" y="1092708"/>
                  </a:lnTo>
                  <a:lnTo>
                    <a:pt x="5527446" y="1079690"/>
                  </a:lnTo>
                  <a:lnTo>
                    <a:pt x="5524246" y="1063764"/>
                  </a:lnTo>
                  <a:lnTo>
                    <a:pt x="5524246" y="117297"/>
                  </a:lnTo>
                  <a:lnTo>
                    <a:pt x="5527446" y="101371"/>
                  </a:lnTo>
                  <a:lnTo>
                    <a:pt x="5536184" y="88366"/>
                  </a:lnTo>
                  <a:lnTo>
                    <a:pt x="5549138" y="79578"/>
                  </a:lnTo>
                  <a:lnTo>
                    <a:pt x="5564975" y="76365"/>
                  </a:lnTo>
                  <a:lnTo>
                    <a:pt x="6010567" y="76365"/>
                  </a:lnTo>
                  <a:lnTo>
                    <a:pt x="6010567" y="341566"/>
                  </a:lnTo>
                  <a:lnTo>
                    <a:pt x="6011977" y="348589"/>
                  </a:lnTo>
                  <a:lnTo>
                    <a:pt x="6015825" y="354317"/>
                  </a:lnTo>
                  <a:lnTo>
                    <a:pt x="6021514" y="358165"/>
                  </a:lnTo>
                  <a:lnTo>
                    <a:pt x="6028487" y="359575"/>
                  </a:lnTo>
                  <a:lnTo>
                    <a:pt x="6272123" y="359575"/>
                  </a:lnTo>
                  <a:lnTo>
                    <a:pt x="6274054" y="361696"/>
                  </a:lnTo>
                  <a:lnTo>
                    <a:pt x="6274054" y="249161"/>
                  </a:lnTo>
                  <a:lnTo>
                    <a:pt x="6238989" y="210997"/>
                  </a:lnTo>
                  <a:lnTo>
                    <a:pt x="6238989" y="323519"/>
                  </a:lnTo>
                  <a:lnTo>
                    <a:pt x="6046444" y="323519"/>
                  </a:lnTo>
                  <a:lnTo>
                    <a:pt x="6046444" y="113957"/>
                  </a:lnTo>
                  <a:lnTo>
                    <a:pt x="6238989" y="323519"/>
                  </a:lnTo>
                  <a:lnTo>
                    <a:pt x="6238989" y="210997"/>
                  </a:lnTo>
                  <a:lnTo>
                    <a:pt x="6149835" y="113957"/>
                  </a:lnTo>
                  <a:lnTo>
                    <a:pt x="6115304" y="76365"/>
                  </a:lnTo>
                  <a:lnTo>
                    <a:pt x="6056388" y="12242"/>
                  </a:lnTo>
                  <a:lnTo>
                    <a:pt x="6050483" y="7035"/>
                  </a:lnTo>
                  <a:lnTo>
                    <a:pt x="6043727" y="3200"/>
                  </a:lnTo>
                  <a:lnTo>
                    <a:pt x="6036310" y="812"/>
                  </a:lnTo>
                  <a:lnTo>
                    <a:pt x="6028487" y="0"/>
                  </a:lnTo>
                  <a:lnTo>
                    <a:pt x="5564975" y="0"/>
                  </a:lnTo>
                  <a:lnTo>
                    <a:pt x="5519610" y="9232"/>
                  </a:lnTo>
                  <a:lnTo>
                    <a:pt x="5482514" y="34391"/>
                  </a:lnTo>
                  <a:lnTo>
                    <a:pt x="5457482" y="71678"/>
                  </a:lnTo>
                  <a:lnTo>
                    <a:pt x="5448300" y="117297"/>
                  </a:lnTo>
                  <a:lnTo>
                    <a:pt x="5448300" y="1063764"/>
                  </a:lnTo>
                  <a:lnTo>
                    <a:pt x="5457482" y="1109395"/>
                  </a:lnTo>
                  <a:lnTo>
                    <a:pt x="5482514" y="1146695"/>
                  </a:lnTo>
                  <a:lnTo>
                    <a:pt x="5519610" y="1171854"/>
                  </a:lnTo>
                  <a:lnTo>
                    <a:pt x="5564975" y="1181087"/>
                  </a:lnTo>
                  <a:lnTo>
                    <a:pt x="6233312" y="1181087"/>
                  </a:lnTo>
                  <a:lnTo>
                    <a:pt x="6278689" y="1171854"/>
                  </a:lnTo>
                  <a:lnTo>
                    <a:pt x="6315773" y="1146695"/>
                  </a:lnTo>
                  <a:lnTo>
                    <a:pt x="6340805" y="1109395"/>
                  </a:lnTo>
                  <a:lnTo>
                    <a:pt x="6341745" y="1104722"/>
                  </a:lnTo>
                  <a:lnTo>
                    <a:pt x="6350000" y="1063764"/>
                  </a:lnTo>
                  <a:lnTo>
                    <a:pt x="6350000" y="3467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16323" y="1599862"/>
              <a:ext cx="5315585" cy="635"/>
            </a:xfrm>
            <a:custGeom>
              <a:avLst/>
              <a:gdLst/>
              <a:ahLst/>
              <a:cxnLst/>
              <a:rect l="l" t="t" r="r" b="b"/>
              <a:pathLst>
                <a:path w="5315584" h="634">
                  <a:moveTo>
                    <a:pt x="0" y="535"/>
                  </a:moveTo>
                  <a:lnTo>
                    <a:pt x="5315404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5768" y="1193204"/>
            <a:ext cx="515366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90" b="1">
                <a:solidFill>
                  <a:srgbClr val="424242"/>
                </a:solidFill>
                <a:latin typeface="Shuriken Boy Std"/>
                <a:cs typeface="Shuriken Boy Std"/>
              </a:rPr>
              <a:t>What</a:t>
            </a:r>
            <a:r>
              <a:rPr dirty="0" sz="3500" spc="-15" b="1">
                <a:solidFill>
                  <a:srgbClr val="424242"/>
                </a:solidFill>
                <a:latin typeface="Shuriken Boy Std"/>
                <a:cs typeface="Shuriken Boy Std"/>
              </a:rPr>
              <a:t> </a:t>
            </a:r>
            <a:r>
              <a:rPr dirty="0" sz="3500" spc="-409" b="1">
                <a:solidFill>
                  <a:srgbClr val="424242"/>
                </a:solidFill>
                <a:latin typeface="Shuriken Boy Std"/>
                <a:cs typeface="Shuriken Boy Std"/>
              </a:rPr>
              <a:t>we</a:t>
            </a:r>
            <a:r>
              <a:rPr dirty="0" sz="3500" spc="-15" b="1">
                <a:solidFill>
                  <a:srgbClr val="424242"/>
                </a:solidFill>
                <a:latin typeface="Shuriken Boy Std"/>
                <a:cs typeface="Shuriken Boy Std"/>
              </a:rPr>
              <a:t> </a:t>
            </a:r>
            <a:r>
              <a:rPr dirty="0" sz="3500" spc="-440" b="1">
                <a:solidFill>
                  <a:srgbClr val="424242"/>
                </a:solidFill>
                <a:latin typeface="Shuriken Boy Std"/>
                <a:cs typeface="Shuriken Boy Std"/>
              </a:rPr>
              <a:t>will</a:t>
            </a:r>
            <a:r>
              <a:rPr dirty="0" sz="3500" spc="-15" b="1">
                <a:solidFill>
                  <a:srgbClr val="424242"/>
                </a:solidFill>
                <a:latin typeface="Shuriken Boy Std"/>
                <a:cs typeface="Shuriken Boy Std"/>
              </a:rPr>
              <a:t> </a:t>
            </a:r>
            <a:r>
              <a:rPr dirty="0" sz="3500" spc="-360" b="1">
                <a:solidFill>
                  <a:srgbClr val="424242"/>
                </a:solidFill>
                <a:latin typeface="Shuriken Boy Std"/>
                <a:cs typeface="Shuriken Boy Std"/>
              </a:rPr>
              <a:t>talk</a:t>
            </a:r>
            <a:r>
              <a:rPr dirty="0" sz="3500" spc="-15" b="1">
                <a:solidFill>
                  <a:srgbClr val="424242"/>
                </a:solidFill>
                <a:latin typeface="Shuriken Boy Std"/>
                <a:cs typeface="Shuriken Boy Std"/>
              </a:rPr>
              <a:t> </a:t>
            </a:r>
            <a:r>
              <a:rPr dirty="0" sz="3500" spc="-250" b="1">
                <a:solidFill>
                  <a:srgbClr val="424242"/>
                </a:solidFill>
                <a:latin typeface="Shuriken Boy Std"/>
                <a:cs typeface="Shuriken Boy Std"/>
              </a:rPr>
              <a:t>about:</a:t>
            </a:r>
            <a:endParaRPr sz="3500">
              <a:latin typeface="Shuriken Boy Std"/>
              <a:cs typeface="Shuriken Boy St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0849" y="2183804"/>
            <a:ext cx="6343015" cy="4097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25">
                <a:solidFill>
                  <a:srgbClr val="424242"/>
                </a:solidFill>
                <a:latin typeface="Trebuchet MS"/>
                <a:cs typeface="Trebuchet MS"/>
              </a:rPr>
              <a:t>Front-end</a:t>
            </a:r>
            <a:r>
              <a:rPr dirty="0" sz="2800" spc="-7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424242"/>
                </a:solidFill>
                <a:latin typeface="Trebuchet MS"/>
                <a:cs typeface="Trebuchet MS"/>
              </a:rPr>
              <a:t>vs</a:t>
            </a:r>
            <a:r>
              <a:rPr dirty="0" sz="2800" spc="-6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2800" spc="25">
                <a:solidFill>
                  <a:srgbClr val="424242"/>
                </a:solidFill>
                <a:latin typeface="Trebuchet MS"/>
                <a:cs typeface="Trebuchet MS"/>
              </a:rPr>
              <a:t>Back-end</a:t>
            </a:r>
            <a:r>
              <a:rPr dirty="0" sz="2800" spc="-7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424242"/>
                </a:solidFill>
                <a:latin typeface="Trebuchet MS"/>
                <a:cs typeface="Trebuchet MS"/>
              </a:rPr>
              <a:t>coding</a:t>
            </a:r>
            <a:r>
              <a:rPr dirty="0" sz="2800" spc="-6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2800" spc="-50">
                <a:solidFill>
                  <a:srgbClr val="424242"/>
                </a:solidFill>
                <a:latin typeface="Trebuchet MS"/>
                <a:cs typeface="Trebuchet MS"/>
              </a:rPr>
              <a:t>at</a:t>
            </a:r>
            <a:r>
              <a:rPr dirty="0" sz="2800" spc="-7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424242"/>
                </a:solidFill>
                <a:latin typeface="Trebuchet MS"/>
                <a:cs typeface="Trebuchet MS"/>
              </a:rPr>
              <a:t>bswift</a:t>
            </a:r>
            <a:endParaRPr sz="2800">
              <a:latin typeface="Trebuchet MS"/>
              <a:cs typeface="Trebuchet MS"/>
            </a:endParaRPr>
          </a:p>
          <a:p>
            <a:pPr algn="ctr" marL="328930" marR="321310">
              <a:lnSpc>
                <a:spcPct val="212800"/>
              </a:lnSpc>
              <a:spcBef>
                <a:spcPts val="50"/>
              </a:spcBef>
            </a:pPr>
            <a:r>
              <a:rPr dirty="0" sz="2800" spc="40">
                <a:solidFill>
                  <a:srgbClr val="424242"/>
                </a:solidFill>
                <a:latin typeface="Trebuchet MS"/>
                <a:cs typeface="Trebuchet MS"/>
              </a:rPr>
              <a:t>Defining</a:t>
            </a:r>
            <a:r>
              <a:rPr dirty="0" sz="2800" spc="-7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424242"/>
                </a:solidFill>
                <a:latin typeface="Trebuchet MS"/>
                <a:cs typeface="Trebuchet MS"/>
              </a:rPr>
              <a:t>HTML,</a:t>
            </a:r>
            <a:r>
              <a:rPr dirty="0" sz="2800" spc="-7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2800" spc="235">
                <a:solidFill>
                  <a:srgbClr val="424242"/>
                </a:solidFill>
                <a:latin typeface="Trebuchet MS"/>
                <a:cs typeface="Trebuchet MS"/>
              </a:rPr>
              <a:t>CSS</a:t>
            </a:r>
            <a:r>
              <a:rPr dirty="0" sz="2800" spc="-7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424242"/>
                </a:solidFill>
                <a:latin typeface="Trebuchet MS"/>
                <a:cs typeface="Trebuchet MS"/>
              </a:rPr>
              <a:t>and</a:t>
            </a:r>
            <a:r>
              <a:rPr dirty="0" sz="2800" spc="-7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424242"/>
                </a:solidFill>
                <a:latin typeface="Trebuchet MS"/>
                <a:cs typeface="Trebuchet MS"/>
              </a:rPr>
              <a:t>Javascript </a:t>
            </a:r>
            <a:r>
              <a:rPr dirty="0" sz="2800" spc="-82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424242"/>
                </a:solidFill>
                <a:latin typeface="Trebuchet MS"/>
                <a:cs typeface="Trebuchet MS"/>
              </a:rPr>
              <a:t>How </a:t>
            </a:r>
            <a:r>
              <a:rPr dirty="0" sz="2800" spc="-10">
                <a:solidFill>
                  <a:srgbClr val="424242"/>
                </a:solidFill>
                <a:latin typeface="Trebuchet MS"/>
                <a:cs typeface="Trebuchet MS"/>
              </a:rPr>
              <a:t>the </a:t>
            </a:r>
            <a:r>
              <a:rPr dirty="0" sz="2800" spc="-60">
                <a:solidFill>
                  <a:srgbClr val="424242"/>
                </a:solidFill>
                <a:latin typeface="Trebuchet MS"/>
                <a:cs typeface="Trebuchet MS"/>
              </a:rPr>
              <a:t>client </a:t>
            </a:r>
            <a:r>
              <a:rPr dirty="0" sz="2800" spc="10">
                <a:solidFill>
                  <a:srgbClr val="424242"/>
                </a:solidFill>
                <a:latin typeface="Trebuchet MS"/>
                <a:cs typeface="Trebuchet MS"/>
              </a:rPr>
              <a:t>stylesheets </a:t>
            </a:r>
            <a:r>
              <a:rPr dirty="0" sz="2800" spc="45">
                <a:solidFill>
                  <a:srgbClr val="424242"/>
                </a:solidFill>
                <a:latin typeface="Trebuchet MS"/>
                <a:cs typeface="Trebuchet MS"/>
              </a:rPr>
              <a:t>work </a:t>
            </a:r>
            <a:r>
              <a:rPr dirty="0" sz="2800" spc="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424242"/>
                </a:solidFill>
                <a:latin typeface="Trebuchet MS"/>
                <a:cs typeface="Trebuchet MS"/>
              </a:rPr>
              <a:t>Examples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2800" spc="50">
                <a:solidFill>
                  <a:srgbClr val="424242"/>
                </a:solidFill>
                <a:latin typeface="Trebuchet MS"/>
                <a:cs typeface="Trebuchet MS"/>
              </a:rPr>
              <a:t>Tools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1243" y="602258"/>
            <a:ext cx="49491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5"/>
              <a:t>Markup</a:t>
            </a:r>
            <a:r>
              <a:rPr dirty="0" spc="-270"/>
              <a:t> </a:t>
            </a:r>
            <a:r>
              <a:rPr dirty="0" spc="135"/>
              <a:t>Language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5243" y="2767608"/>
            <a:ext cx="6979920" cy="277114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ctr" marL="1101725" marR="1101725">
              <a:lnSpc>
                <a:spcPts val="4000"/>
              </a:lnSpc>
              <a:spcBef>
                <a:spcPts val="500"/>
              </a:spcBef>
            </a:pPr>
            <a:r>
              <a:rPr dirty="0" sz="3600" spc="3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markup</a:t>
            </a:r>
            <a:r>
              <a:rPr dirty="0" sz="3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80">
                <a:solidFill>
                  <a:srgbClr val="FFFFFF"/>
                </a:solidFill>
                <a:latin typeface="Trebuchet MS"/>
                <a:cs typeface="Trebuchet MS"/>
              </a:rPr>
              <a:t>language</a:t>
            </a:r>
            <a:r>
              <a:rPr dirty="0" sz="3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600" spc="-10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markup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35">
                <a:solidFill>
                  <a:srgbClr val="FFFFFF"/>
                </a:solidFill>
                <a:latin typeface="Trebuchet MS"/>
                <a:cs typeface="Trebuchet MS"/>
              </a:rPr>
              <a:t>tags.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50">
              <a:latin typeface="Trebuchet MS"/>
              <a:cs typeface="Trebuchet MS"/>
            </a:endParaRPr>
          </a:p>
          <a:p>
            <a:pPr algn="ctr" marL="12065" marR="5080" indent="-7620">
              <a:lnSpc>
                <a:spcPts val="4300"/>
              </a:lnSpc>
            </a:pPr>
            <a:r>
              <a:rPr dirty="0" sz="36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600" spc="75">
                <a:solidFill>
                  <a:srgbClr val="FFFFFF"/>
                </a:solidFill>
                <a:latin typeface="Trebuchet MS"/>
                <a:cs typeface="Trebuchet MS"/>
              </a:rPr>
              <a:t>purpose </a:t>
            </a:r>
            <a:r>
              <a:rPr dirty="0" sz="3600" spc="-3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600" spc="50">
                <a:solidFill>
                  <a:srgbClr val="FFFFFF"/>
                </a:solidFill>
                <a:latin typeface="Trebuchet MS"/>
                <a:cs typeface="Trebuchet MS"/>
              </a:rPr>
              <a:t>tags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600" spc="-1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6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25">
                <a:solidFill>
                  <a:srgbClr val="FFFFFF"/>
                </a:solidFill>
                <a:latin typeface="Trebuchet MS"/>
                <a:cs typeface="Trebuchet MS"/>
              </a:rPr>
              <a:t>group</a:t>
            </a:r>
            <a:r>
              <a:rPr dirty="0" sz="3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6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5">
                <a:solidFill>
                  <a:srgbClr val="FFFFFF"/>
                </a:solidFill>
                <a:latin typeface="Trebuchet MS"/>
                <a:cs typeface="Trebuchet MS"/>
              </a:rPr>
              <a:t>describe</a:t>
            </a:r>
            <a:r>
              <a:rPr dirty="0" sz="3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50">
                <a:solidFill>
                  <a:srgbClr val="FFFFFF"/>
                </a:solidFill>
                <a:latin typeface="Trebuchet MS"/>
                <a:cs typeface="Trebuchet MS"/>
              </a:rPr>
              <a:t>page</a:t>
            </a:r>
            <a:r>
              <a:rPr dirty="0" sz="3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75">
                <a:solidFill>
                  <a:srgbClr val="FFFFFF"/>
                </a:solidFill>
                <a:latin typeface="Trebuchet MS"/>
                <a:cs typeface="Trebuchet MS"/>
              </a:rPr>
              <a:t>content.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6" name="object 6"/>
            <p:cNvSpPr/>
            <p:nvPr/>
          </p:nvSpPr>
          <p:spPr>
            <a:xfrm>
              <a:off x="2416323" y="1599862"/>
              <a:ext cx="5315585" cy="635"/>
            </a:xfrm>
            <a:custGeom>
              <a:avLst/>
              <a:gdLst/>
              <a:ahLst/>
              <a:cxnLst/>
              <a:rect l="l" t="t" r="r" b="b"/>
              <a:pathLst>
                <a:path w="5315584" h="634">
                  <a:moveTo>
                    <a:pt x="0" y="535"/>
                  </a:moveTo>
                  <a:lnTo>
                    <a:pt x="5315404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393" y="449857"/>
            <a:ext cx="7429500" cy="1686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4F8F00"/>
                </a:solidFill>
                <a:latin typeface="Trebuchet MS"/>
                <a:cs typeface="Trebuchet MS"/>
              </a:rPr>
              <a:t>Markup</a:t>
            </a:r>
            <a:r>
              <a:rPr dirty="0" sz="2400" spc="-125">
                <a:solidFill>
                  <a:srgbClr val="4F8F00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4F8F00"/>
                </a:solidFill>
                <a:latin typeface="Trebuchet MS"/>
                <a:cs typeface="Trebuchet MS"/>
              </a:rPr>
              <a:t>Language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92000"/>
              </a:lnSpc>
              <a:spcBef>
                <a:spcPts val="2250"/>
              </a:spcBef>
            </a:pPr>
            <a:r>
              <a:rPr dirty="0" sz="2400" spc="-5">
                <a:solidFill>
                  <a:srgbClr val="5E5E5E"/>
                </a:solidFill>
                <a:latin typeface="Trebuchet MS"/>
                <a:cs typeface="Trebuchet MS"/>
              </a:rPr>
              <a:t>Without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5E5E5E"/>
                </a:solidFill>
                <a:latin typeface="Trebuchet MS"/>
                <a:cs typeface="Trebuchet MS"/>
              </a:rPr>
              <a:t>any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5E5E5E"/>
                </a:solidFill>
                <a:latin typeface="Trebuchet MS"/>
                <a:cs typeface="Trebuchet MS"/>
              </a:rPr>
              <a:t>markup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to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5E5E5E"/>
                </a:solidFill>
                <a:latin typeface="Trebuchet MS"/>
                <a:cs typeface="Trebuchet MS"/>
              </a:rPr>
              <a:t>give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your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content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5E5E5E"/>
                </a:solidFill>
                <a:latin typeface="Trebuchet MS"/>
                <a:cs typeface="Trebuchet MS"/>
              </a:rPr>
              <a:t>structure,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the </a:t>
            </a:r>
            <a:r>
              <a:rPr dirty="0" sz="2400" spc="-71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5E5E5E"/>
                </a:solidFill>
                <a:latin typeface="Trebuchet MS"/>
                <a:cs typeface="Trebuchet MS"/>
              </a:rPr>
              <a:t>browser renders </a:t>
            </a:r>
            <a:r>
              <a:rPr dirty="0" sz="2400" spc="-25">
                <a:solidFill>
                  <a:srgbClr val="5E5E5E"/>
                </a:solidFill>
                <a:latin typeface="Trebuchet MS"/>
                <a:cs typeface="Trebuchet MS"/>
              </a:rPr>
              <a:t>unformatted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and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unstyled </a:t>
            </a:r>
            <a:r>
              <a:rPr dirty="0" sz="2400" spc="-120">
                <a:solidFill>
                  <a:srgbClr val="5E5E5E"/>
                </a:solidFill>
                <a:latin typeface="Trebuchet MS"/>
                <a:cs typeface="Trebuchet MS"/>
              </a:rPr>
              <a:t>text, </a:t>
            </a:r>
            <a:r>
              <a:rPr dirty="0" sz="2400" spc="10">
                <a:solidFill>
                  <a:srgbClr val="5E5E5E"/>
                </a:solidFill>
                <a:latin typeface="Trebuchet MS"/>
                <a:cs typeface="Trebuchet MS"/>
              </a:rPr>
              <a:t>also </a:t>
            </a:r>
            <a:r>
              <a:rPr dirty="0" sz="2400" spc="1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5E5E5E"/>
                </a:solidFill>
                <a:latin typeface="Trebuchet MS"/>
                <a:cs typeface="Trebuchet MS"/>
              </a:rPr>
              <a:t>known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5E5E5E"/>
                </a:solidFill>
                <a:latin typeface="Trebuchet MS"/>
                <a:cs typeface="Trebuchet MS"/>
              </a:rPr>
              <a:t>as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“plain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text”.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4" name="object 4"/>
            <p:cNvSpPr/>
            <p:nvPr/>
          </p:nvSpPr>
          <p:spPr>
            <a:xfrm>
              <a:off x="536723" y="876498"/>
              <a:ext cx="8994140" cy="89535"/>
            </a:xfrm>
            <a:custGeom>
              <a:avLst/>
              <a:gdLst/>
              <a:ahLst/>
              <a:cxnLst/>
              <a:rect l="l" t="t" r="r" b="b"/>
              <a:pathLst>
                <a:path w="8994140" h="89534">
                  <a:moveTo>
                    <a:pt x="0" y="0"/>
                  </a:moveTo>
                  <a:lnTo>
                    <a:pt x="8994080" y="89467"/>
                  </a:lnTo>
                </a:path>
              </a:pathLst>
            </a:custGeom>
            <a:ln w="12700">
              <a:solidFill>
                <a:srgbClr val="4F8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540000"/>
              <a:ext cx="8343900" cy="5080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56700" cy="14609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393" y="449857"/>
            <a:ext cx="8237855" cy="1686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4F8F00"/>
                </a:solidFill>
                <a:latin typeface="Trebuchet MS"/>
                <a:cs typeface="Trebuchet MS"/>
              </a:rPr>
              <a:t>Markup</a:t>
            </a:r>
            <a:r>
              <a:rPr dirty="0" sz="2400" spc="-125">
                <a:solidFill>
                  <a:srgbClr val="4F8F00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4F8F00"/>
                </a:solidFill>
                <a:latin typeface="Trebuchet MS"/>
                <a:cs typeface="Trebuchet MS"/>
              </a:rPr>
              <a:t>Language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92000"/>
              </a:lnSpc>
              <a:spcBef>
                <a:spcPts val="2250"/>
              </a:spcBef>
            </a:pPr>
            <a:r>
              <a:rPr dirty="0" sz="2400" spc="140">
                <a:solidFill>
                  <a:srgbClr val="5E5E5E"/>
                </a:solidFill>
                <a:latin typeface="Trebuchet MS"/>
                <a:cs typeface="Trebuchet MS"/>
              </a:rPr>
              <a:t>HTML </a:t>
            </a: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tags </a:t>
            </a:r>
            <a:r>
              <a:rPr dirty="0" sz="2400" spc="25">
                <a:solidFill>
                  <a:srgbClr val="5E5E5E"/>
                </a:solidFill>
                <a:latin typeface="Trebuchet MS"/>
                <a:cs typeface="Trebuchet MS"/>
              </a:rPr>
              <a:t>give </a:t>
            </a:r>
            <a:r>
              <a:rPr dirty="0" sz="2400" spc="-55">
                <a:solidFill>
                  <a:srgbClr val="5E5E5E"/>
                </a:solidFill>
                <a:latin typeface="Trebuchet MS"/>
                <a:cs typeface="Trebuchet MS"/>
              </a:rPr>
              <a:t>structure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and </a:t>
            </a: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meaning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to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your </a:t>
            </a:r>
            <a:r>
              <a:rPr dirty="0" sz="2400" spc="-50">
                <a:solidFill>
                  <a:srgbClr val="5E5E5E"/>
                </a:solidFill>
                <a:latin typeface="Trebuchet MS"/>
                <a:cs typeface="Trebuchet MS"/>
              </a:rPr>
              <a:t>content. </a:t>
            </a:r>
            <a:r>
              <a:rPr dirty="0" sz="2400" spc="-4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5E5E5E"/>
                </a:solidFill>
                <a:latin typeface="Trebuchet MS"/>
                <a:cs typeface="Trebuchet MS"/>
              </a:rPr>
              <a:t>“Semantic markup” </a:t>
            </a:r>
            <a:r>
              <a:rPr dirty="0" sz="2400" spc="-60">
                <a:solidFill>
                  <a:srgbClr val="5E5E5E"/>
                </a:solidFill>
                <a:latin typeface="Trebuchet MS"/>
                <a:cs typeface="Trebuchet MS"/>
              </a:rPr>
              <a:t>refers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to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the </a:t>
            </a:r>
            <a:r>
              <a:rPr dirty="0" sz="2400" spc="30">
                <a:solidFill>
                  <a:srgbClr val="5E5E5E"/>
                </a:solidFill>
                <a:latin typeface="Trebuchet MS"/>
                <a:cs typeface="Trebuchet MS"/>
              </a:rPr>
              <a:t>use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of </a:t>
            </a:r>
            <a:r>
              <a:rPr dirty="0" sz="2400" spc="-5">
                <a:solidFill>
                  <a:srgbClr val="5E5E5E"/>
                </a:solidFill>
                <a:latin typeface="Trebuchet MS"/>
                <a:cs typeface="Trebuchet MS"/>
              </a:rPr>
              <a:t>meaningful </a:t>
            </a: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tags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to </a:t>
            </a:r>
            <a:r>
              <a:rPr dirty="0" sz="2400" spc="-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5E5E5E"/>
                </a:solidFill>
                <a:latin typeface="Trebuchet MS"/>
                <a:cs typeface="Trebuchet MS"/>
              </a:rPr>
              <a:t>describe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content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(e.g. </a:t>
            </a:r>
            <a:r>
              <a:rPr dirty="0" sz="2400" spc="50">
                <a:solidFill>
                  <a:srgbClr val="5E5E5E"/>
                </a:solidFill>
                <a:latin typeface="Trebuchet MS"/>
                <a:cs typeface="Trebuchet MS"/>
              </a:rPr>
              <a:t>using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5E5E5E"/>
                </a:solidFill>
                <a:latin typeface="Trebuchet MS"/>
                <a:cs typeface="Trebuchet MS"/>
              </a:rPr>
              <a:t>header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tags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5E5E5E"/>
                </a:solidFill>
                <a:latin typeface="Trebuchet MS"/>
                <a:cs typeface="Trebuchet MS"/>
              </a:rPr>
              <a:t>for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5E5E5E"/>
                </a:solidFill>
                <a:latin typeface="Trebuchet MS"/>
                <a:cs typeface="Trebuchet MS"/>
              </a:rPr>
              <a:t>header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5E5E5E"/>
                </a:solidFill>
                <a:latin typeface="Trebuchet MS"/>
                <a:cs typeface="Trebuchet MS"/>
              </a:rPr>
              <a:t>content).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4" name="object 4"/>
            <p:cNvSpPr/>
            <p:nvPr/>
          </p:nvSpPr>
          <p:spPr>
            <a:xfrm>
              <a:off x="536723" y="876498"/>
              <a:ext cx="8994140" cy="89535"/>
            </a:xfrm>
            <a:custGeom>
              <a:avLst/>
              <a:gdLst/>
              <a:ahLst/>
              <a:cxnLst/>
              <a:rect l="l" t="t" r="r" b="b"/>
              <a:pathLst>
                <a:path w="8994140" h="89534">
                  <a:moveTo>
                    <a:pt x="0" y="0"/>
                  </a:moveTo>
                  <a:lnTo>
                    <a:pt x="8994080" y="89467"/>
                  </a:lnTo>
                </a:path>
              </a:pathLst>
            </a:custGeom>
            <a:ln w="12700">
              <a:solidFill>
                <a:srgbClr val="4F8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800" y="2413000"/>
              <a:ext cx="9601200" cy="5207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393" y="449857"/>
            <a:ext cx="8310245" cy="2029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4F8F00"/>
                </a:solidFill>
                <a:latin typeface="Trebuchet MS"/>
                <a:cs typeface="Trebuchet MS"/>
              </a:rPr>
              <a:t>Markup</a:t>
            </a:r>
            <a:r>
              <a:rPr dirty="0" sz="2400" spc="-125">
                <a:solidFill>
                  <a:srgbClr val="4F8F00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4F8F00"/>
                </a:solidFill>
                <a:latin typeface="Trebuchet MS"/>
                <a:cs typeface="Trebuchet MS"/>
              </a:rPr>
              <a:t>Language</a:t>
            </a:r>
            <a:endParaRPr sz="2400">
              <a:latin typeface="Trebuchet MS"/>
              <a:cs typeface="Trebuchet MS"/>
            </a:endParaRPr>
          </a:p>
          <a:p>
            <a:pPr algn="just" marL="12700" marR="5080">
              <a:lnSpc>
                <a:spcPct val="92600"/>
              </a:lnSpc>
              <a:spcBef>
                <a:spcPts val="2230"/>
              </a:spcBef>
            </a:pPr>
            <a:r>
              <a:rPr dirty="0" sz="2400" spc="95">
                <a:solidFill>
                  <a:srgbClr val="5E5E5E"/>
                </a:solidFill>
                <a:latin typeface="Trebuchet MS"/>
                <a:cs typeface="Trebuchet MS"/>
              </a:rPr>
              <a:t>Once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your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content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5E5E5E"/>
                </a:solidFill>
                <a:latin typeface="Trebuchet MS"/>
                <a:cs typeface="Trebuchet MS"/>
              </a:rPr>
              <a:t>is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5E5E5E"/>
                </a:solidFill>
                <a:latin typeface="Trebuchet MS"/>
                <a:cs typeface="Trebuchet MS"/>
              </a:rPr>
              <a:t>marked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up,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the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5E5E5E"/>
                </a:solidFill>
                <a:latin typeface="Trebuchet MS"/>
                <a:cs typeface="Trebuchet MS"/>
              </a:rPr>
              <a:t>browser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5E5E5E"/>
                </a:solidFill>
                <a:latin typeface="Trebuchet MS"/>
                <a:cs typeface="Trebuchet MS"/>
              </a:rPr>
              <a:t>applies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5E5E5E"/>
                </a:solidFill>
                <a:latin typeface="Trebuchet MS"/>
                <a:cs typeface="Trebuchet MS"/>
              </a:rPr>
              <a:t>built-in </a:t>
            </a:r>
            <a:r>
              <a:rPr dirty="0" sz="2400" spc="-5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5E5E5E"/>
                </a:solidFill>
                <a:latin typeface="Trebuchet MS"/>
                <a:cs typeface="Trebuchet MS"/>
              </a:rPr>
              <a:t>default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5E5E5E"/>
                </a:solidFill>
                <a:latin typeface="Trebuchet MS"/>
                <a:cs typeface="Trebuchet MS"/>
              </a:rPr>
              <a:t>styles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to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the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5E5E5E"/>
                </a:solidFill>
                <a:latin typeface="Trebuchet MS"/>
                <a:cs typeface="Trebuchet MS"/>
              </a:rPr>
              <a:t>tags.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5E5E5E"/>
                </a:solidFill>
                <a:latin typeface="Trebuchet MS"/>
                <a:cs typeface="Trebuchet MS"/>
              </a:rPr>
              <a:t>While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5E5E5E"/>
                </a:solidFill>
                <a:latin typeface="Trebuchet MS"/>
                <a:cs typeface="Trebuchet MS"/>
              </a:rPr>
              <a:t>you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can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override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these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5E5E5E"/>
                </a:solidFill>
                <a:latin typeface="Trebuchet MS"/>
                <a:cs typeface="Trebuchet MS"/>
              </a:rPr>
              <a:t>styles </a:t>
            </a:r>
            <a:r>
              <a:rPr dirty="0" sz="2400" spc="-71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5E5E5E"/>
                </a:solidFill>
                <a:latin typeface="Trebuchet MS"/>
                <a:cs typeface="Trebuchet MS"/>
              </a:rPr>
              <a:t>with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5E5E5E"/>
                </a:solidFill>
                <a:latin typeface="Trebuchet MS"/>
                <a:cs typeface="Trebuchet MS"/>
              </a:rPr>
              <a:t>css,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your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5E5E5E"/>
                </a:solidFill>
                <a:latin typeface="Trebuchet MS"/>
                <a:cs typeface="Trebuchet MS"/>
              </a:rPr>
              <a:t>marked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up,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5E5E5E"/>
                </a:solidFill>
                <a:latin typeface="Trebuchet MS"/>
                <a:cs typeface="Trebuchet MS"/>
              </a:rPr>
              <a:t>non-css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5E5E5E"/>
                </a:solidFill>
                <a:latin typeface="Trebuchet MS"/>
                <a:cs typeface="Trebuchet MS"/>
              </a:rPr>
              <a:t>styled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5E5E5E"/>
                </a:solidFill>
                <a:latin typeface="Trebuchet MS"/>
                <a:cs typeface="Trebuchet MS"/>
              </a:rPr>
              <a:t>document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should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5E5E5E"/>
                </a:solidFill>
                <a:latin typeface="Trebuchet MS"/>
                <a:cs typeface="Trebuchet MS"/>
              </a:rPr>
              <a:t>be </a:t>
            </a:r>
            <a:r>
              <a:rPr dirty="0" sz="2400" spc="-71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5E5E5E"/>
                </a:solidFill>
                <a:latin typeface="Trebuchet MS"/>
                <a:cs typeface="Trebuchet MS"/>
              </a:rPr>
              <a:t>readable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and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have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5E5E5E"/>
                </a:solidFill>
                <a:latin typeface="Trebuchet MS"/>
                <a:cs typeface="Trebuchet MS"/>
              </a:rPr>
              <a:t>clear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5E5E5E"/>
                </a:solidFill>
                <a:latin typeface="Trebuchet MS"/>
                <a:cs typeface="Trebuchet MS"/>
              </a:rPr>
              <a:t>hierarchy.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4" name="object 4"/>
            <p:cNvSpPr/>
            <p:nvPr/>
          </p:nvSpPr>
          <p:spPr>
            <a:xfrm>
              <a:off x="536723" y="876498"/>
              <a:ext cx="8994140" cy="89535"/>
            </a:xfrm>
            <a:custGeom>
              <a:avLst/>
              <a:gdLst/>
              <a:ahLst/>
              <a:cxnLst/>
              <a:rect l="l" t="t" r="r" b="b"/>
              <a:pathLst>
                <a:path w="8994140" h="89534">
                  <a:moveTo>
                    <a:pt x="0" y="0"/>
                  </a:moveTo>
                  <a:lnTo>
                    <a:pt x="8994080" y="89467"/>
                  </a:lnTo>
                </a:path>
              </a:pathLst>
            </a:custGeom>
            <a:ln w="12700">
              <a:solidFill>
                <a:srgbClr val="4F8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768600"/>
              <a:ext cx="9626600" cy="4851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0105" y="1985288"/>
            <a:ext cx="1972310" cy="34671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 marL="12700" marR="5080">
              <a:lnSpc>
                <a:spcPct val="134300"/>
              </a:lnSpc>
              <a:spcBef>
                <a:spcPts val="130"/>
              </a:spcBef>
            </a:pPr>
            <a:r>
              <a:rPr dirty="0" sz="4200" spc="35">
                <a:solidFill>
                  <a:srgbClr val="424242"/>
                </a:solidFill>
              </a:rPr>
              <a:t>doctype  </a:t>
            </a:r>
            <a:r>
              <a:rPr dirty="0" sz="4200" spc="-95">
                <a:solidFill>
                  <a:srgbClr val="424242"/>
                </a:solidFill>
              </a:rPr>
              <a:t>html </a:t>
            </a:r>
            <a:r>
              <a:rPr dirty="0" sz="4200" spc="-90">
                <a:solidFill>
                  <a:srgbClr val="424242"/>
                </a:solidFill>
              </a:rPr>
              <a:t> </a:t>
            </a:r>
            <a:r>
              <a:rPr dirty="0" sz="4200" spc="70">
                <a:solidFill>
                  <a:srgbClr val="424242"/>
                </a:solidFill>
              </a:rPr>
              <a:t>head </a:t>
            </a:r>
            <a:r>
              <a:rPr dirty="0" sz="4200" spc="75">
                <a:solidFill>
                  <a:srgbClr val="424242"/>
                </a:solidFill>
              </a:rPr>
              <a:t> </a:t>
            </a:r>
            <a:r>
              <a:rPr dirty="0" sz="4200" spc="140">
                <a:solidFill>
                  <a:srgbClr val="424242"/>
                </a:solidFill>
              </a:rPr>
              <a:t>body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8893" y="2050058"/>
            <a:ext cx="696468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430">
                <a:solidFill>
                  <a:srgbClr val="424242"/>
                </a:solidFill>
              </a:rPr>
              <a:t>&lt;!DOCTYPE</a:t>
            </a:r>
            <a:r>
              <a:rPr dirty="0" sz="6400" spc="-335">
                <a:solidFill>
                  <a:srgbClr val="424242"/>
                </a:solidFill>
              </a:rPr>
              <a:t> </a:t>
            </a:r>
            <a:r>
              <a:rPr dirty="0" sz="6400" spc="70">
                <a:solidFill>
                  <a:srgbClr val="424242"/>
                </a:solidFill>
              </a:rPr>
              <a:t>html&gt;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4216400" y="304800"/>
            <a:ext cx="1739900" cy="546100"/>
          </a:xfrm>
          <a:prstGeom prst="rect">
            <a:avLst/>
          </a:prstGeom>
          <a:ln w="12700">
            <a:solidFill>
              <a:srgbClr val="FF2600"/>
            </a:solidFill>
          </a:ln>
        </p:spPr>
        <p:txBody>
          <a:bodyPr wrap="square" lIns="0" tIns="119380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940"/>
              </a:spcBef>
            </a:pPr>
            <a:r>
              <a:rPr dirty="0" sz="1800" spc="110">
                <a:solidFill>
                  <a:srgbClr val="FF2600"/>
                </a:solidFill>
                <a:latin typeface="Trebuchet MS"/>
                <a:cs typeface="Trebuchet MS"/>
              </a:rPr>
              <a:t>EXCEPTION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1243" y="4774208"/>
            <a:ext cx="7496175" cy="22123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 indent="-15875">
              <a:lnSpc>
                <a:spcPts val="4300"/>
              </a:lnSpc>
              <a:spcBef>
                <a:spcPts val="219"/>
              </a:spcBef>
            </a:pPr>
            <a:r>
              <a:rPr dirty="0" sz="3600" spc="15">
                <a:solidFill>
                  <a:srgbClr val="424242"/>
                </a:solidFill>
                <a:latin typeface="Trebuchet MS"/>
                <a:cs typeface="Trebuchet MS"/>
              </a:rPr>
              <a:t>The</a:t>
            </a:r>
            <a:r>
              <a:rPr dirty="0" sz="3600" spc="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30">
                <a:solidFill>
                  <a:srgbClr val="424242"/>
                </a:solidFill>
                <a:latin typeface="Trebuchet MS"/>
                <a:cs typeface="Trebuchet MS"/>
              </a:rPr>
              <a:t>doctype</a:t>
            </a:r>
            <a:r>
              <a:rPr dirty="0" sz="3600" spc="1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424242"/>
                </a:solidFill>
                <a:latin typeface="Trebuchet MS"/>
                <a:cs typeface="Trebuchet MS"/>
              </a:rPr>
              <a:t>is</a:t>
            </a:r>
            <a:r>
              <a:rPr dirty="0" sz="3600" spc="1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424242"/>
                </a:solidFill>
                <a:latin typeface="Trebuchet MS"/>
                <a:cs typeface="Trebuchet MS"/>
              </a:rPr>
              <a:t>not</a:t>
            </a:r>
            <a:r>
              <a:rPr dirty="0" sz="3600" spc="1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100">
                <a:solidFill>
                  <a:srgbClr val="424242"/>
                </a:solidFill>
                <a:latin typeface="Trebuchet MS"/>
                <a:cs typeface="Trebuchet MS"/>
              </a:rPr>
              <a:t>actually</a:t>
            </a:r>
            <a:r>
              <a:rPr dirty="0" sz="3600" spc="1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25">
                <a:solidFill>
                  <a:srgbClr val="424242"/>
                </a:solidFill>
                <a:latin typeface="Trebuchet MS"/>
                <a:cs typeface="Trebuchet MS"/>
              </a:rPr>
              <a:t>a</a:t>
            </a:r>
            <a:r>
              <a:rPr dirty="0" sz="3600" spc="1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65">
                <a:solidFill>
                  <a:srgbClr val="424242"/>
                </a:solidFill>
                <a:latin typeface="Trebuchet MS"/>
                <a:cs typeface="Trebuchet MS"/>
              </a:rPr>
              <a:t>tag, </a:t>
            </a:r>
            <a:r>
              <a:rPr dirty="0" sz="3600" spc="-6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424242"/>
                </a:solidFill>
                <a:latin typeface="Trebuchet MS"/>
                <a:cs typeface="Trebuchet MS"/>
              </a:rPr>
              <a:t>but</a:t>
            </a:r>
            <a:r>
              <a:rPr dirty="0" sz="3600" spc="-15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25">
                <a:solidFill>
                  <a:srgbClr val="424242"/>
                </a:solidFill>
                <a:latin typeface="Trebuchet MS"/>
                <a:cs typeface="Trebuchet MS"/>
              </a:rPr>
              <a:t>a</a:t>
            </a:r>
            <a:r>
              <a:rPr dirty="0" sz="3600" spc="-15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70">
                <a:solidFill>
                  <a:srgbClr val="424242"/>
                </a:solidFill>
                <a:latin typeface="Trebuchet MS"/>
                <a:cs typeface="Trebuchet MS"/>
              </a:rPr>
              <a:t>declaration,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50">
                <a:solidFill>
                  <a:srgbClr val="424242"/>
                </a:solidFill>
                <a:latin typeface="Trebuchet MS"/>
                <a:cs typeface="Trebuchet MS"/>
              </a:rPr>
              <a:t>telling</a:t>
            </a:r>
            <a:r>
              <a:rPr dirty="0" sz="3600" spc="-15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424242"/>
                </a:solidFill>
                <a:latin typeface="Trebuchet MS"/>
                <a:cs typeface="Trebuchet MS"/>
              </a:rPr>
              <a:t>the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5">
                <a:solidFill>
                  <a:srgbClr val="424242"/>
                </a:solidFill>
                <a:latin typeface="Trebuchet MS"/>
                <a:cs typeface="Trebuchet MS"/>
              </a:rPr>
              <a:t>browser </a:t>
            </a:r>
            <a:r>
              <a:rPr dirty="0" sz="3600" spc="-107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95">
                <a:solidFill>
                  <a:srgbClr val="424242"/>
                </a:solidFill>
                <a:latin typeface="Trebuchet MS"/>
                <a:cs typeface="Trebuchet MS"/>
              </a:rPr>
              <a:t>what </a:t>
            </a:r>
            <a:r>
              <a:rPr dirty="0" sz="3600" spc="-5">
                <a:solidFill>
                  <a:srgbClr val="424242"/>
                </a:solidFill>
                <a:latin typeface="Trebuchet MS"/>
                <a:cs typeface="Trebuchet MS"/>
              </a:rPr>
              <a:t>kind </a:t>
            </a:r>
            <a:r>
              <a:rPr dirty="0" sz="3600" spc="-30">
                <a:solidFill>
                  <a:srgbClr val="424242"/>
                </a:solidFill>
                <a:latin typeface="Trebuchet MS"/>
                <a:cs typeface="Trebuchet MS"/>
              </a:rPr>
              <a:t>of </a:t>
            </a:r>
            <a:r>
              <a:rPr dirty="0" sz="3600" spc="-80">
                <a:solidFill>
                  <a:srgbClr val="424242"/>
                </a:solidFill>
                <a:latin typeface="Trebuchet MS"/>
                <a:cs typeface="Trebuchet MS"/>
              </a:rPr>
              <a:t>html </a:t>
            </a:r>
            <a:r>
              <a:rPr dirty="0" sz="3600" spc="40">
                <a:solidFill>
                  <a:srgbClr val="424242"/>
                </a:solidFill>
                <a:latin typeface="Trebuchet MS"/>
                <a:cs typeface="Trebuchet MS"/>
              </a:rPr>
              <a:t>you </a:t>
            </a:r>
            <a:r>
              <a:rPr dirty="0" sz="3600" spc="-65">
                <a:solidFill>
                  <a:srgbClr val="424242"/>
                </a:solidFill>
                <a:latin typeface="Trebuchet MS"/>
                <a:cs typeface="Trebuchet MS"/>
              </a:rPr>
              <a:t>are </a:t>
            </a:r>
            <a:r>
              <a:rPr dirty="0" sz="3600" spc="-5">
                <a:solidFill>
                  <a:srgbClr val="424242"/>
                </a:solidFill>
                <a:latin typeface="Trebuchet MS"/>
                <a:cs typeface="Trebuchet MS"/>
              </a:rPr>
              <a:t>using. </a:t>
            </a:r>
            <a:r>
              <a:rPr dirty="0" sz="3600" spc="15">
                <a:solidFill>
                  <a:srgbClr val="424242"/>
                </a:solidFill>
                <a:latin typeface="Trebuchet MS"/>
                <a:cs typeface="Trebuchet MS"/>
              </a:rPr>
              <a:t>The </a:t>
            </a:r>
            <a:r>
              <a:rPr dirty="0" sz="3600" spc="-107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30">
                <a:solidFill>
                  <a:srgbClr val="424242"/>
                </a:solidFill>
                <a:latin typeface="Trebuchet MS"/>
                <a:cs typeface="Trebuchet MS"/>
              </a:rPr>
              <a:t>doctype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60">
                <a:solidFill>
                  <a:srgbClr val="424242"/>
                </a:solidFill>
                <a:latin typeface="Trebuchet MS"/>
                <a:cs typeface="Trebuchet MS"/>
              </a:rPr>
              <a:t>above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424242"/>
                </a:solidFill>
                <a:latin typeface="Trebuchet MS"/>
                <a:cs typeface="Trebuchet MS"/>
              </a:rPr>
              <a:t>declares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210">
                <a:solidFill>
                  <a:srgbClr val="424242"/>
                </a:solidFill>
                <a:latin typeface="Trebuchet MS"/>
                <a:cs typeface="Trebuchet MS"/>
              </a:rPr>
              <a:t>HTML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204">
                <a:solidFill>
                  <a:srgbClr val="424242"/>
                </a:solidFill>
                <a:latin typeface="Trebuchet MS"/>
                <a:cs typeface="Trebuchet MS"/>
              </a:rPr>
              <a:t>5.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7543" y="2050058"/>
            <a:ext cx="571182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14">
                <a:solidFill>
                  <a:srgbClr val="424242"/>
                </a:solidFill>
                <a:latin typeface="Trebuchet MS"/>
                <a:cs typeface="Trebuchet MS"/>
              </a:rPr>
              <a:t>&lt;html&gt;&lt;/html&gt;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27939" rIns="0" bIns="0" rtlCol="0" vert="horz">
            <a:spAutoFit/>
          </a:bodyPr>
          <a:lstStyle/>
          <a:p>
            <a:pPr marL="104775" marR="5080" indent="-63500">
              <a:lnSpc>
                <a:spcPts val="4300"/>
              </a:lnSpc>
              <a:spcBef>
                <a:spcPts val="219"/>
              </a:spcBef>
            </a:pPr>
            <a:r>
              <a:rPr dirty="0" spc="15"/>
              <a:t>The</a:t>
            </a:r>
            <a:r>
              <a:rPr dirty="0" spc="-165"/>
              <a:t> </a:t>
            </a:r>
            <a:r>
              <a:rPr dirty="0" spc="114"/>
              <a:t>&lt;html&gt;</a:t>
            </a:r>
            <a:r>
              <a:rPr dirty="0" spc="-160"/>
              <a:t> </a:t>
            </a:r>
            <a:r>
              <a:rPr dirty="0" spc="-30"/>
              <a:t>element</a:t>
            </a:r>
            <a:r>
              <a:rPr dirty="0" spc="-165"/>
              <a:t> </a:t>
            </a:r>
            <a:r>
              <a:rPr dirty="0" spc="-20"/>
              <a:t>defines </a:t>
            </a:r>
            <a:r>
              <a:rPr dirty="0" spc="-1065"/>
              <a:t> </a:t>
            </a:r>
            <a:r>
              <a:rPr dirty="0" spc="-55"/>
              <a:t>the</a:t>
            </a:r>
            <a:r>
              <a:rPr dirty="0" spc="-170"/>
              <a:t> </a:t>
            </a:r>
            <a:r>
              <a:rPr dirty="0" spc="-15"/>
              <a:t>whole</a:t>
            </a:r>
            <a:r>
              <a:rPr dirty="0" spc="-170"/>
              <a:t> </a:t>
            </a:r>
            <a:r>
              <a:rPr dirty="0" spc="210"/>
              <a:t>HTML</a:t>
            </a:r>
            <a:r>
              <a:rPr dirty="0" spc="-165"/>
              <a:t> </a:t>
            </a:r>
            <a:r>
              <a:rPr dirty="0" spc="-10"/>
              <a:t>document.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1643" y="2050058"/>
            <a:ext cx="61366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265">
                <a:solidFill>
                  <a:srgbClr val="424242"/>
                </a:solidFill>
              </a:rPr>
              <a:t>&lt;head&gt;&lt;/head&gt;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1090893" y="4710708"/>
            <a:ext cx="7988934" cy="22123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 indent="-13335">
              <a:lnSpc>
                <a:spcPts val="4300"/>
              </a:lnSpc>
              <a:spcBef>
                <a:spcPts val="219"/>
              </a:spcBef>
            </a:pPr>
            <a:r>
              <a:rPr dirty="0" sz="3600" spc="15">
                <a:solidFill>
                  <a:srgbClr val="424242"/>
                </a:solidFill>
                <a:latin typeface="Trebuchet MS"/>
                <a:cs typeface="Trebuchet MS"/>
              </a:rPr>
              <a:t>The </a:t>
            </a:r>
            <a:r>
              <a:rPr dirty="0" sz="3600" spc="210">
                <a:solidFill>
                  <a:srgbClr val="424242"/>
                </a:solidFill>
                <a:latin typeface="Trebuchet MS"/>
                <a:cs typeface="Trebuchet MS"/>
              </a:rPr>
              <a:t>&lt;head&gt; </a:t>
            </a:r>
            <a:r>
              <a:rPr dirty="0" sz="3600" spc="-30">
                <a:solidFill>
                  <a:srgbClr val="424242"/>
                </a:solidFill>
                <a:latin typeface="Trebuchet MS"/>
                <a:cs typeface="Trebuchet MS"/>
              </a:rPr>
              <a:t>element </a:t>
            </a:r>
            <a:r>
              <a:rPr dirty="0" sz="3600" spc="-15">
                <a:solidFill>
                  <a:srgbClr val="424242"/>
                </a:solidFill>
                <a:latin typeface="Trebuchet MS"/>
                <a:cs typeface="Trebuchet MS"/>
              </a:rPr>
              <a:t>contains </a:t>
            </a:r>
            <a:r>
              <a:rPr dirty="0" sz="3600" spc="-20">
                <a:solidFill>
                  <a:srgbClr val="424242"/>
                </a:solidFill>
                <a:latin typeface="Trebuchet MS"/>
                <a:cs typeface="Trebuchet MS"/>
              </a:rPr>
              <a:t>special </a:t>
            </a:r>
            <a:r>
              <a:rPr dirty="0" sz="3600" spc="-1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424242"/>
                </a:solidFill>
                <a:latin typeface="Trebuchet MS"/>
                <a:cs typeface="Trebuchet MS"/>
              </a:rPr>
              <a:t>elements </a:t>
            </a:r>
            <a:r>
              <a:rPr dirty="0" sz="3600" spc="-114">
                <a:solidFill>
                  <a:srgbClr val="424242"/>
                </a:solidFill>
                <a:latin typeface="Trebuchet MS"/>
                <a:cs typeface="Trebuchet MS"/>
              </a:rPr>
              <a:t>that </a:t>
            </a:r>
            <a:r>
              <a:rPr dirty="0" sz="3600" spc="-95">
                <a:solidFill>
                  <a:srgbClr val="424242"/>
                </a:solidFill>
                <a:latin typeface="Trebuchet MS"/>
                <a:cs typeface="Trebuchet MS"/>
              </a:rPr>
              <a:t>instruct </a:t>
            </a:r>
            <a:r>
              <a:rPr dirty="0" sz="3600" spc="-55">
                <a:solidFill>
                  <a:srgbClr val="424242"/>
                </a:solidFill>
                <a:latin typeface="Trebuchet MS"/>
                <a:cs typeface="Trebuchet MS"/>
              </a:rPr>
              <a:t>the </a:t>
            </a:r>
            <a:r>
              <a:rPr dirty="0" sz="3600" spc="-5">
                <a:solidFill>
                  <a:srgbClr val="424242"/>
                </a:solidFill>
                <a:latin typeface="Trebuchet MS"/>
                <a:cs typeface="Trebuchet MS"/>
              </a:rPr>
              <a:t>browser </a:t>
            </a:r>
            <a:r>
              <a:rPr dirty="0" sz="360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50">
                <a:solidFill>
                  <a:srgbClr val="424242"/>
                </a:solidFill>
                <a:latin typeface="Trebuchet MS"/>
                <a:cs typeface="Trebuchet MS"/>
              </a:rPr>
              <a:t>where</a:t>
            </a:r>
            <a:r>
              <a:rPr dirty="0" sz="3600" spc="-15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15">
                <a:solidFill>
                  <a:srgbClr val="424242"/>
                </a:solidFill>
                <a:latin typeface="Trebuchet MS"/>
                <a:cs typeface="Trebuchet MS"/>
              </a:rPr>
              <a:t>to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70">
                <a:solidFill>
                  <a:srgbClr val="424242"/>
                </a:solidFill>
                <a:latin typeface="Trebuchet MS"/>
                <a:cs typeface="Trebuchet MS"/>
              </a:rPr>
              <a:t>find</a:t>
            </a:r>
            <a:r>
              <a:rPr dirty="0" sz="3600" spc="-15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65">
                <a:solidFill>
                  <a:srgbClr val="424242"/>
                </a:solidFill>
                <a:latin typeface="Trebuchet MS"/>
                <a:cs typeface="Trebuchet MS"/>
              </a:rPr>
              <a:t>stylesheets,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20">
                <a:solidFill>
                  <a:srgbClr val="424242"/>
                </a:solidFill>
                <a:latin typeface="Trebuchet MS"/>
                <a:cs typeface="Trebuchet MS"/>
              </a:rPr>
              <a:t>provide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35">
                <a:solidFill>
                  <a:srgbClr val="424242"/>
                </a:solidFill>
                <a:latin typeface="Trebuchet MS"/>
                <a:cs typeface="Trebuchet MS"/>
              </a:rPr>
              <a:t>meta </a:t>
            </a:r>
            <a:r>
              <a:rPr dirty="0" sz="3600" spc="-107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114">
                <a:solidFill>
                  <a:srgbClr val="424242"/>
                </a:solidFill>
                <a:latin typeface="Trebuchet MS"/>
                <a:cs typeface="Trebuchet MS"/>
              </a:rPr>
              <a:t>info,</a:t>
            </a:r>
            <a:r>
              <a:rPr dirty="0" sz="3600" spc="-15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65">
                <a:solidFill>
                  <a:srgbClr val="424242"/>
                </a:solidFill>
                <a:latin typeface="Trebuchet MS"/>
                <a:cs typeface="Trebuchet MS"/>
              </a:rPr>
              <a:t>and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424242"/>
                </a:solidFill>
                <a:latin typeface="Trebuchet MS"/>
                <a:cs typeface="Trebuchet MS"/>
              </a:rPr>
              <a:t>more.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6243" y="2050058"/>
            <a:ext cx="61963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335">
                <a:solidFill>
                  <a:srgbClr val="424242"/>
                </a:solidFill>
              </a:rPr>
              <a:t>&lt;body&gt;&lt;/body&gt;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1291480" y="5142508"/>
            <a:ext cx="7600315" cy="1666239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 indent="716280">
              <a:lnSpc>
                <a:spcPts val="4300"/>
              </a:lnSpc>
              <a:spcBef>
                <a:spcPts val="259"/>
              </a:spcBef>
            </a:pPr>
            <a:r>
              <a:rPr dirty="0" sz="3600" spc="15">
                <a:solidFill>
                  <a:srgbClr val="424242"/>
                </a:solidFill>
                <a:latin typeface="Trebuchet MS"/>
                <a:cs typeface="Trebuchet MS"/>
              </a:rPr>
              <a:t>The </a:t>
            </a:r>
            <a:r>
              <a:rPr dirty="0" sz="3600" spc="250">
                <a:solidFill>
                  <a:srgbClr val="424242"/>
                </a:solidFill>
                <a:latin typeface="Trebuchet MS"/>
                <a:cs typeface="Trebuchet MS"/>
              </a:rPr>
              <a:t>&lt;body&gt; </a:t>
            </a:r>
            <a:r>
              <a:rPr dirty="0" sz="3600" spc="-30">
                <a:solidFill>
                  <a:srgbClr val="424242"/>
                </a:solidFill>
                <a:latin typeface="Trebuchet MS"/>
                <a:cs typeface="Trebuchet MS"/>
              </a:rPr>
              <a:t>element </a:t>
            </a:r>
            <a:r>
              <a:rPr dirty="0" sz="3600" spc="-15">
                <a:solidFill>
                  <a:srgbClr val="424242"/>
                </a:solidFill>
                <a:latin typeface="Trebuchet MS"/>
                <a:cs typeface="Trebuchet MS"/>
              </a:rPr>
              <a:t>contains </a:t>
            </a:r>
            <a:r>
              <a:rPr dirty="0" sz="3600" spc="-1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424242"/>
                </a:solidFill>
                <a:latin typeface="Trebuchet MS"/>
                <a:cs typeface="Trebuchet MS"/>
              </a:rPr>
              <a:t>the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35">
                <a:solidFill>
                  <a:srgbClr val="424242"/>
                </a:solidFill>
                <a:latin typeface="Trebuchet MS"/>
                <a:cs typeface="Trebuchet MS"/>
              </a:rPr>
              <a:t>document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30">
                <a:solidFill>
                  <a:srgbClr val="424242"/>
                </a:solidFill>
                <a:latin typeface="Trebuchet MS"/>
                <a:cs typeface="Trebuchet MS"/>
              </a:rPr>
              <a:t>content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(what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424242"/>
                </a:solidFill>
                <a:latin typeface="Trebuchet MS"/>
                <a:cs typeface="Trebuchet MS"/>
              </a:rPr>
              <a:t>is</a:t>
            </a:r>
            <a:r>
              <a:rPr dirty="0" sz="3600" spc="-1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40">
                <a:solidFill>
                  <a:srgbClr val="424242"/>
                </a:solidFill>
                <a:latin typeface="Trebuchet MS"/>
                <a:cs typeface="Trebuchet MS"/>
              </a:rPr>
              <a:t>shown</a:t>
            </a:r>
            <a:endParaRPr sz="3600">
              <a:latin typeface="Trebuchet MS"/>
              <a:cs typeface="Trebuchet MS"/>
            </a:endParaRPr>
          </a:p>
          <a:p>
            <a:pPr marL="980440">
              <a:lnSpc>
                <a:spcPts val="4160"/>
              </a:lnSpc>
            </a:pPr>
            <a:r>
              <a:rPr dirty="0" sz="3600">
                <a:solidFill>
                  <a:srgbClr val="424242"/>
                </a:solidFill>
                <a:latin typeface="Trebuchet MS"/>
                <a:cs typeface="Trebuchet MS"/>
              </a:rPr>
              <a:t>inside</a:t>
            </a:r>
            <a:r>
              <a:rPr dirty="0" sz="3600" spc="-16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424242"/>
                </a:solidFill>
                <a:latin typeface="Trebuchet MS"/>
                <a:cs typeface="Trebuchet MS"/>
              </a:rPr>
              <a:t>the</a:t>
            </a:r>
            <a:r>
              <a:rPr dirty="0" sz="3600" spc="-16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5">
                <a:solidFill>
                  <a:srgbClr val="424242"/>
                </a:solidFill>
                <a:latin typeface="Trebuchet MS"/>
                <a:cs typeface="Trebuchet MS"/>
              </a:rPr>
              <a:t>browser</a:t>
            </a:r>
            <a:r>
              <a:rPr dirty="0" sz="3600" spc="-16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600" spc="-100">
                <a:solidFill>
                  <a:srgbClr val="424242"/>
                </a:solidFill>
                <a:latin typeface="Trebuchet MS"/>
                <a:cs typeface="Trebuchet MS"/>
              </a:rPr>
              <a:t>window).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6777" y="6406554"/>
            <a:ext cx="341884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40" b="1">
                <a:latin typeface="Shuriken Boy Std"/>
                <a:cs typeface="Shuriken Boy Std"/>
              </a:rPr>
              <a:t>Let’s</a:t>
            </a:r>
            <a:r>
              <a:rPr dirty="0" sz="3200" spc="-15" b="1">
                <a:latin typeface="Shuriken Boy Std"/>
                <a:cs typeface="Shuriken Boy Std"/>
              </a:rPr>
              <a:t> </a:t>
            </a:r>
            <a:r>
              <a:rPr dirty="0" sz="3200" spc="-204" b="1">
                <a:latin typeface="Shuriken Boy Std"/>
                <a:cs typeface="Shuriken Boy Std"/>
              </a:rPr>
              <a:t>get</a:t>
            </a:r>
            <a:r>
              <a:rPr dirty="0" sz="3200" spc="-15" b="1">
                <a:latin typeface="Shuriken Boy Std"/>
                <a:cs typeface="Shuriken Boy Std"/>
              </a:rPr>
              <a:t> </a:t>
            </a:r>
            <a:r>
              <a:rPr dirty="0" sz="3200" spc="-215" b="1">
                <a:latin typeface="Shuriken Boy Std"/>
                <a:cs typeface="Shuriken Boy Std"/>
              </a:rPr>
              <a:t>started!</a:t>
            </a:r>
            <a:endParaRPr sz="3200">
              <a:latin typeface="Shuriken Boy Std"/>
              <a:cs typeface="Shuriken Boy St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EBEBEB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6723" y="876498"/>
            <a:ext cx="8994140" cy="89535"/>
          </a:xfrm>
          <a:custGeom>
            <a:avLst/>
            <a:gdLst/>
            <a:ahLst/>
            <a:cxnLst/>
            <a:rect l="l" t="t" r="r" b="b"/>
            <a:pathLst>
              <a:path w="8994140" h="89534">
                <a:moveTo>
                  <a:pt x="0" y="0"/>
                </a:moveTo>
                <a:lnTo>
                  <a:pt x="8994080" y="89467"/>
                </a:lnTo>
              </a:path>
            </a:pathLst>
          </a:custGeom>
          <a:ln w="127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19393" y="449857"/>
            <a:ext cx="8306434" cy="65506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2600"/>
                </a:solidFill>
                <a:latin typeface="Trebuchet MS"/>
                <a:cs typeface="Trebuchet MS"/>
              </a:rPr>
              <a:t>Nesting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92000"/>
              </a:lnSpc>
              <a:spcBef>
                <a:spcPts val="2250"/>
              </a:spcBef>
            </a:pPr>
            <a:r>
              <a:rPr dirty="0" sz="2400" spc="10">
                <a:solidFill>
                  <a:srgbClr val="5E5E5E"/>
                </a:solidFill>
                <a:latin typeface="Trebuchet MS"/>
                <a:cs typeface="Trebuchet MS"/>
              </a:rPr>
              <a:t>The </a:t>
            </a:r>
            <a:r>
              <a:rPr dirty="0" sz="2400" spc="30">
                <a:solidFill>
                  <a:srgbClr val="5E5E5E"/>
                </a:solidFill>
                <a:latin typeface="Trebuchet MS"/>
                <a:cs typeface="Trebuchet MS"/>
              </a:rPr>
              <a:t>use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of </a:t>
            </a:r>
            <a:r>
              <a:rPr dirty="0" sz="2400" spc="5">
                <a:solidFill>
                  <a:srgbClr val="5E5E5E"/>
                </a:solidFill>
                <a:latin typeface="Trebuchet MS"/>
                <a:cs typeface="Trebuchet MS"/>
              </a:rPr>
              <a:t>our </a:t>
            </a:r>
            <a:r>
              <a:rPr dirty="0" sz="2400" spc="-114">
                <a:solidFill>
                  <a:srgbClr val="5E5E5E"/>
                </a:solidFill>
                <a:latin typeface="Trebuchet MS"/>
                <a:cs typeface="Trebuchet MS"/>
              </a:rPr>
              <a:t>first </a:t>
            </a:r>
            <a:r>
              <a:rPr dirty="0" sz="2400" spc="-45">
                <a:solidFill>
                  <a:srgbClr val="5E5E5E"/>
                </a:solidFill>
                <a:latin typeface="Trebuchet MS"/>
                <a:cs typeface="Trebuchet MS"/>
              </a:rPr>
              <a:t>three </a:t>
            </a: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tags </a:t>
            </a:r>
            <a:r>
              <a:rPr dirty="0" sz="2400" spc="-125">
                <a:solidFill>
                  <a:srgbClr val="5E5E5E"/>
                </a:solidFill>
                <a:latin typeface="Trebuchet MS"/>
                <a:cs typeface="Trebuchet MS"/>
              </a:rPr>
              <a:t>(html, </a:t>
            </a:r>
            <a:r>
              <a:rPr dirty="0" sz="2400" spc="40">
                <a:solidFill>
                  <a:srgbClr val="5E5E5E"/>
                </a:solidFill>
                <a:latin typeface="Trebuchet MS"/>
                <a:cs typeface="Trebuchet MS"/>
              </a:rPr>
              <a:t>head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and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body), </a:t>
            </a:r>
            <a:r>
              <a:rPr dirty="0" sz="2400" spc="-3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5E5E5E"/>
                </a:solidFill>
                <a:latin typeface="Trebuchet MS"/>
                <a:cs typeface="Trebuchet MS"/>
              </a:rPr>
              <a:t>introduces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and </a:t>
            </a:r>
            <a:r>
              <a:rPr dirty="0" sz="2400" spc="-25">
                <a:solidFill>
                  <a:srgbClr val="5E5E5E"/>
                </a:solidFill>
                <a:latin typeface="Trebuchet MS"/>
                <a:cs typeface="Trebuchet MS"/>
              </a:rPr>
              <a:t>important concept: </a:t>
            </a:r>
            <a:r>
              <a:rPr dirty="0" sz="2400" spc="30" b="1">
                <a:solidFill>
                  <a:srgbClr val="5E5E5E"/>
                </a:solidFill>
                <a:latin typeface="Trebuchet MS"/>
                <a:cs typeface="Trebuchet MS"/>
              </a:rPr>
              <a:t>Nesting</a:t>
            </a:r>
            <a:r>
              <a:rPr dirty="0" sz="2400" spc="30">
                <a:solidFill>
                  <a:srgbClr val="5E5E5E"/>
                </a:solidFill>
                <a:latin typeface="Trebuchet MS"/>
                <a:cs typeface="Trebuchet MS"/>
              </a:rPr>
              <a:t>, </a:t>
            </a:r>
            <a:r>
              <a:rPr dirty="0" sz="2400" spc="-40">
                <a:solidFill>
                  <a:srgbClr val="5E5E5E"/>
                </a:solidFill>
                <a:latin typeface="Trebuchet MS"/>
                <a:cs typeface="Trebuchet MS"/>
              </a:rPr>
              <a:t>which </a:t>
            </a:r>
            <a:r>
              <a:rPr dirty="0" sz="2400" spc="-30">
                <a:solidFill>
                  <a:srgbClr val="5E5E5E"/>
                </a:solidFill>
                <a:latin typeface="Trebuchet MS"/>
                <a:cs typeface="Trebuchet MS"/>
              </a:rPr>
              <a:t>is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when </a:t>
            </a:r>
            <a:r>
              <a:rPr dirty="0" sz="2400" spc="-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tags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5E5E5E"/>
                </a:solidFill>
                <a:latin typeface="Trebuchet MS"/>
                <a:cs typeface="Trebuchet MS"/>
              </a:rPr>
              <a:t>“wrap”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other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5E5E5E"/>
                </a:solidFill>
                <a:latin typeface="Trebuchet MS"/>
                <a:cs typeface="Trebuchet MS"/>
              </a:rPr>
              <a:t>tags.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5E5E5E"/>
                </a:solidFill>
                <a:latin typeface="Trebuchet MS"/>
                <a:cs typeface="Trebuchet MS"/>
              </a:rPr>
              <a:t>When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5E5E5E"/>
                </a:solidFill>
                <a:latin typeface="Trebuchet MS"/>
                <a:cs typeface="Trebuchet MS"/>
              </a:rPr>
              <a:t>you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5E5E5E"/>
                </a:solidFill>
                <a:latin typeface="Trebuchet MS"/>
                <a:cs typeface="Trebuchet MS"/>
              </a:rPr>
              <a:t>create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5E5E5E"/>
                </a:solidFill>
                <a:latin typeface="Trebuchet MS"/>
                <a:cs typeface="Trebuchet MS"/>
              </a:rPr>
              <a:t>markup,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5E5E5E"/>
                </a:solidFill>
                <a:latin typeface="Trebuchet MS"/>
                <a:cs typeface="Trebuchet MS"/>
              </a:rPr>
              <a:t>you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should </a:t>
            </a:r>
            <a:r>
              <a:rPr dirty="0" sz="2400" spc="-71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indicate </a:t>
            </a:r>
            <a:r>
              <a:rPr dirty="0" sz="2400" spc="15">
                <a:solidFill>
                  <a:srgbClr val="5E5E5E"/>
                </a:solidFill>
                <a:latin typeface="Trebuchet MS"/>
                <a:cs typeface="Trebuchet MS"/>
              </a:rPr>
              <a:t>nesting </a:t>
            </a:r>
            <a:r>
              <a:rPr dirty="0" sz="2400" spc="25">
                <a:solidFill>
                  <a:srgbClr val="5E5E5E"/>
                </a:solidFill>
                <a:latin typeface="Trebuchet MS"/>
                <a:cs typeface="Trebuchet MS"/>
              </a:rPr>
              <a:t>by </a:t>
            </a:r>
            <a:r>
              <a:rPr dirty="0" sz="2400" spc="10">
                <a:solidFill>
                  <a:srgbClr val="5E5E5E"/>
                </a:solidFill>
                <a:latin typeface="Trebuchet MS"/>
                <a:cs typeface="Trebuchet MS"/>
              </a:rPr>
              <a:t>indenting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the </a:t>
            </a:r>
            <a:r>
              <a:rPr dirty="0" sz="2400" spc="15">
                <a:solidFill>
                  <a:srgbClr val="5E5E5E"/>
                </a:solidFill>
                <a:latin typeface="Trebuchet MS"/>
                <a:cs typeface="Trebuchet MS"/>
              </a:rPr>
              <a:t>nested </a:t>
            </a: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tags </a:t>
            </a:r>
            <a:r>
              <a:rPr dirty="0" sz="2400" spc="-85">
                <a:solidFill>
                  <a:srgbClr val="5E5E5E"/>
                </a:solidFill>
                <a:latin typeface="Trebuchet MS"/>
                <a:cs typeface="Trebuchet MS"/>
              </a:rPr>
              <a:t>with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2 </a:t>
            </a:r>
            <a:r>
              <a:rPr dirty="0" sz="2400" spc="30">
                <a:solidFill>
                  <a:srgbClr val="5E5E5E"/>
                </a:solidFill>
                <a:latin typeface="Trebuchet MS"/>
                <a:cs typeface="Trebuchet MS"/>
              </a:rPr>
              <a:t>spaces </a:t>
            </a: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5E5E5E"/>
                </a:solidFill>
                <a:latin typeface="Trebuchet MS"/>
                <a:cs typeface="Trebuchet MS"/>
              </a:rPr>
              <a:t>(preferred)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5E5E5E"/>
                </a:solidFill>
                <a:latin typeface="Trebuchet MS"/>
                <a:cs typeface="Trebuchet MS"/>
              </a:rPr>
              <a:t>or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75">
                <a:solidFill>
                  <a:srgbClr val="5E5E5E"/>
                </a:solidFill>
                <a:latin typeface="Trebuchet MS"/>
                <a:cs typeface="Trebuchet MS"/>
              </a:rPr>
              <a:t>tab.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dirty="0" sz="2400" spc="75">
                <a:solidFill>
                  <a:srgbClr val="5E5E5E"/>
                </a:solidFill>
                <a:latin typeface="Trebuchet MS"/>
                <a:cs typeface="Trebuchet MS"/>
              </a:rPr>
              <a:t>&lt;html&gt;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320"/>
              </a:spcBef>
            </a:pPr>
            <a:r>
              <a:rPr dirty="0" sz="2400" spc="140">
                <a:solidFill>
                  <a:srgbClr val="5E5E5E"/>
                </a:solidFill>
                <a:latin typeface="Trebuchet MS"/>
                <a:cs typeface="Trebuchet MS"/>
              </a:rPr>
              <a:t>&lt;head&gt;</a:t>
            </a:r>
            <a:r>
              <a:rPr dirty="0" sz="2400" spc="-14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5E5E5E"/>
                </a:solidFill>
                <a:latin typeface="Trebuchet MS"/>
                <a:cs typeface="Trebuchet MS"/>
              </a:rPr>
              <a:t>&lt;/head&gt;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220"/>
              </a:spcBef>
            </a:pPr>
            <a:r>
              <a:rPr dirty="0" sz="2400" spc="165">
                <a:solidFill>
                  <a:srgbClr val="5E5E5E"/>
                </a:solidFill>
                <a:latin typeface="Trebuchet MS"/>
                <a:cs typeface="Trebuchet MS"/>
              </a:rPr>
              <a:t>&lt;body&gt;</a:t>
            </a:r>
            <a:endParaRPr sz="2400">
              <a:latin typeface="Trebuchet MS"/>
              <a:cs typeface="Trebuchet MS"/>
            </a:endParaRPr>
          </a:p>
          <a:p>
            <a:pPr marL="698500">
              <a:lnSpc>
                <a:spcPct val="100000"/>
              </a:lnSpc>
              <a:spcBef>
                <a:spcPts val="1220"/>
              </a:spcBef>
            </a:pPr>
            <a:r>
              <a:rPr dirty="0" sz="2400" spc="110">
                <a:solidFill>
                  <a:srgbClr val="5E5E5E"/>
                </a:solidFill>
                <a:latin typeface="Trebuchet MS"/>
                <a:cs typeface="Trebuchet MS"/>
              </a:rPr>
              <a:t>&lt;h1&gt;&lt;/h1&gt;</a:t>
            </a:r>
            <a:endParaRPr sz="2400">
              <a:latin typeface="Trebuchet MS"/>
              <a:cs typeface="Trebuchet MS"/>
            </a:endParaRPr>
          </a:p>
          <a:p>
            <a:pPr marL="698500">
              <a:lnSpc>
                <a:spcPct val="100000"/>
              </a:lnSpc>
              <a:spcBef>
                <a:spcPts val="1320"/>
              </a:spcBef>
            </a:pPr>
            <a:r>
              <a:rPr dirty="0" sz="2400" spc="175">
                <a:solidFill>
                  <a:srgbClr val="5E5E5E"/>
                </a:solidFill>
                <a:latin typeface="Trebuchet MS"/>
                <a:cs typeface="Trebuchet MS"/>
              </a:rPr>
              <a:t>&lt;p&gt;&lt;/p&gt;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220"/>
              </a:spcBef>
            </a:pPr>
            <a:r>
              <a:rPr dirty="0" sz="2400" spc="90">
                <a:solidFill>
                  <a:srgbClr val="5E5E5E"/>
                </a:solidFill>
                <a:latin typeface="Trebuchet MS"/>
                <a:cs typeface="Trebuchet MS"/>
              </a:rPr>
              <a:t>&lt;/body&gt;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2400" spc="10">
                <a:solidFill>
                  <a:srgbClr val="5E5E5E"/>
                </a:solidFill>
                <a:latin typeface="Trebuchet MS"/>
                <a:cs typeface="Trebuchet MS"/>
              </a:rPr>
              <a:t>&lt;/html&gt;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EBEBEB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9393" y="449857"/>
            <a:ext cx="8450580" cy="2029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5">
                <a:solidFill>
                  <a:srgbClr val="FF2600"/>
                </a:solidFill>
                <a:latin typeface="Trebuchet MS"/>
                <a:cs typeface="Trebuchet MS"/>
              </a:rPr>
              <a:t>Document</a:t>
            </a:r>
            <a:r>
              <a:rPr dirty="0" sz="2400" spc="-105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F2600"/>
                </a:solidFill>
                <a:latin typeface="Trebuchet MS"/>
                <a:cs typeface="Trebuchet MS"/>
              </a:rPr>
              <a:t>Hierarchy: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FF2600"/>
                </a:solidFill>
                <a:latin typeface="Trebuchet MS"/>
                <a:cs typeface="Trebuchet MS"/>
              </a:rPr>
              <a:t>Parents,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2600"/>
                </a:solidFill>
                <a:latin typeface="Trebuchet MS"/>
                <a:cs typeface="Trebuchet MS"/>
              </a:rPr>
              <a:t>children</a:t>
            </a:r>
            <a:r>
              <a:rPr dirty="0" sz="2400" spc="-105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2600"/>
                </a:solidFill>
                <a:latin typeface="Trebuchet MS"/>
                <a:cs typeface="Trebuchet MS"/>
              </a:rPr>
              <a:t>and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F2600"/>
                </a:solidFill>
                <a:latin typeface="Trebuchet MS"/>
                <a:cs typeface="Trebuchet MS"/>
              </a:rPr>
              <a:t>siblings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92600"/>
              </a:lnSpc>
              <a:spcBef>
                <a:spcPts val="2230"/>
              </a:spcBef>
            </a:pP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Just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5E5E5E"/>
                </a:solidFill>
                <a:latin typeface="Trebuchet MS"/>
                <a:cs typeface="Trebuchet MS"/>
              </a:rPr>
              <a:t>as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5E5E5E"/>
                </a:solidFill>
                <a:latin typeface="Trebuchet MS"/>
                <a:cs typeface="Trebuchet MS"/>
              </a:rPr>
              <a:t>in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a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5E5E5E"/>
                </a:solidFill>
                <a:latin typeface="Trebuchet MS"/>
                <a:cs typeface="Trebuchet MS"/>
              </a:rPr>
              <a:t>genealogy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tree,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the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80">
                <a:solidFill>
                  <a:srgbClr val="5E5E5E"/>
                </a:solidFill>
                <a:latin typeface="Trebuchet MS"/>
                <a:cs typeface="Trebuchet MS"/>
              </a:rPr>
              <a:t>family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5E5E5E"/>
                </a:solidFill>
                <a:latin typeface="Trebuchet MS"/>
                <a:cs typeface="Trebuchet MS"/>
              </a:rPr>
              <a:t>hierarchy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5E5E5E"/>
                </a:solidFill>
                <a:latin typeface="Trebuchet MS"/>
                <a:cs typeface="Trebuchet MS"/>
              </a:rPr>
              <a:t>is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5E5E5E"/>
                </a:solidFill>
                <a:latin typeface="Trebuchet MS"/>
                <a:cs typeface="Trebuchet MS"/>
              </a:rPr>
              <a:t>described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45">
                <a:solidFill>
                  <a:srgbClr val="5E5E5E"/>
                </a:solidFill>
                <a:latin typeface="Trebuchet MS"/>
                <a:cs typeface="Trebuchet MS"/>
              </a:rPr>
              <a:t>in </a:t>
            </a:r>
            <a:r>
              <a:rPr dirty="0" sz="2400" spc="-71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terms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of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relationships.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All elements </a:t>
            </a:r>
            <a:r>
              <a:rPr dirty="0" sz="2400" spc="-45">
                <a:solidFill>
                  <a:srgbClr val="5E5E5E"/>
                </a:solidFill>
                <a:latin typeface="Trebuchet MS"/>
                <a:cs typeface="Trebuchet MS"/>
              </a:rPr>
              <a:t>in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the </a:t>
            </a:r>
            <a:r>
              <a:rPr dirty="0" sz="2400" spc="25">
                <a:solidFill>
                  <a:srgbClr val="5E5E5E"/>
                </a:solidFill>
                <a:latin typeface="Trebuchet MS"/>
                <a:cs typeface="Trebuchet MS"/>
              </a:rPr>
              <a:t>document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have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a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5E5E5E"/>
                </a:solidFill>
                <a:latin typeface="Trebuchet MS"/>
                <a:cs typeface="Trebuchet MS"/>
              </a:rPr>
              <a:t>parent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(up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to </a:t>
            </a:r>
            <a:r>
              <a:rPr dirty="0" sz="2400" spc="-55">
                <a:solidFill>
                  <a:srgbClr val="5E5E5E"/>
                </a:solidFill>
                <a:latin typeface="Trebuchet MS"/>
                <a:cs typeface="Trebuchet MS"/>
              </a:rPr>
              <a:t>‘document’, </a:t>
            </a:r>
            <a:r>
              <a:rPr dirty="0" sz="2400" spc="-40">
                <a:solidFill>
                  <a:srgbClr val="5E5E5E"/>
                </a:solidFill>
                <a:latin typeface="Trebuchet MS"/>
                <a:cs typeface="Trebuchet MS"/>
              </a:rPr>
              <a:t>which </a:t>
            </a:r>
            <a:r>
              <a:rPr dirty="0" sz="2400" spc="-30">
                <a:solidFill>
                  <a:srgbClr val="5E5E5E"/>
                </a:solidFill>
                <a:latin typeface="Trebuchet MS"/>
                <a:cs typeface="Trebuchet MS"/>
              </a:rPr>
              <a:t>is </a:t>
            </a:r>
            <a:r>
              <a:rPr dirty="0" sz="2400" spc="-85">
                <a:solidFill>
                  <a:srgbClr val="5E5E5E"/>
                </a:solidFill>
                <a:latin typeface="Trebuchet MS"/>
                <a:cs typeface="Trebuchet MS"/>
              </a:rPr>
              <a:t>at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the </a:t>
            </a:r>
            <a:r>
              <a:rPr dirty="0" sz="2400" spc="-80">
                <a:solidFill>
                  <a:srgbClr val="5E5E5E"/>
                </a:solidFill>
                <a:latin typeface="Trebuchet MS"/>
                <a:cs typeface="Trebuchet MS"/>
              </a:rPr>
              <a:t>top),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and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may </a:t>
            </a:r>
            <a:r>
              <a:rPr dirty="0" sz="2400" spc="-10">
                <a:solidFill>
                  <a:srgbClr val="5E5E5E"/>
                </a:solidFill>
                <a:latin typeface="Trebuchet MS"/>
                <a:cs typeface="Trebuchet MS"/>
              </a:rPr>
              <a:t>have </a:t>
            </a:r>
            <a:r>
              <a:rPr dirty="0" sz="2400" spc="-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5E5E5E"/>
                </a:solidFill>
                <a:latin typeface="Trebuchet MS"/>
                <a:cs typeface="Trebuchet MS"/>
              </a:rPr>
              <a:t>children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5E5E5E"/>
                </a:solidFill>
                <a:latin typeface="Trebuchet MS"/>
                <a:cs typeface="Trebuchet MS"/>
              </a:rPr>
              <a:t>(nested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inside)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5E5E5E"/>
                </a:solidFill>
                <a:latin typeface="Trebuchet MS"/>
                <a:cs typeface="Trebuchet MS"/>
              </a:rPr>
              <a:t>or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5E5E5E"/>
                </a:solidFill>
                <a:latin typeface="Trebuchet MS"/>
                <a:cs typeface="Trebuchet MS"/>
              </a:rPr>
              <a:t>siblings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5E5E5E"/>
                </a:solidFill>
                <a:latin typeface="Trebuchet MS"/>
                <a:cs typeface="Trebuchet MS"/>
              </a:rPr>
              <a:t>(placed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alongside).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0373" y="870148"/>
            <a:ext cx="9006840" cy="5581650"/>
            <a:chOff x="530373" y="870148"/>
            <a:chExt cx="9006840" cy="5581650"/>
          </a:xfrm>
        </p:grpSpPr>
        <p:sp>
          <p:nvSpPr>
            <p:cNvPr id="5" name="object 5"/>
            <p:cNvSpPr/>
            <p:nvPr/>
          </p:nvSpPr>
          <p:spPr>
            <a:xfrm>
              <a:off x="536723" y="876498"/>
              <a:ext cx="8994140" cy="89535"/>
            </a:xfrm>
            <a:custGeom>
              <a:avLst/>
              <a:gdLst/>
              <a:ahLst/>
              <a:cxnLst/>
              <a:rect l="l" t="t" r="r" b="b"/>
              <a:pathLst>
                <a:path w="8994140" h="89534">
                  <a:moveTo>
                    <a:pt x="0" y="0"/>
                  </a:moveTo>
                  <a:lnTo>
                    <a:pt x="8994080" y="89467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6100" y="4419587"/>
              <a:ext cx="2223135" cy="2032635"/>
            </a:xfrm>
            <a:custGeom>
              <a:avLst/>
              <a:gdLst/>
              <a:ahLst/>
              <a:cxnLst/>
              <a:rect l="l" t="t" r="r" b="b"/>
              <a:pathLst>
                <a:path w="2223135" h="2032635">
                  <a:moveTo>
                    <a:pt x="632663" y="1586788"/>
                  </a:moveTo>
                  <a:lnTo>
                    <a:pt x="616927" y="1548460"/>
                  </a:lnTo>
                  <a:lnTo>
                    <a:pt x="578586" y="1532597"/>
                  </a:lnTo>
                  <a:lnTo>
                    <a:pt x="524421" y="1532597"/>
                  </a:lnTo>
                  <a:lnTo>
                    <a:pt x="524421" y="1641233"/>
                  </a:lnTo>
                  <a:lnTo>
                    <a:pt x="524421" y="1923376"/>
                  </a:lnTo>
                  <a:lnTo>
                    <a:pt x="108280" y="1923376"/>
                  </a:lnTo>
                  <a:lnTo>
                    <a:pt x="108280" y="1641233"/>
                  </a:lnTo>
                  <a:lnTo>
                    <a:pt x="524421" y="1641233"/>
                  </a:lnTo>
                  <a:lnTo>
                    <a:pt x="524421" y="1532597"/>
                  </a:lnTo>
                  <a:lnTo>
                    <a:pt x="54292" y="1532597"/>
                  </a:lnTo>
                  <a:lnTo>
                    <a:pt x="43637" y="1533652"/>
                  </a:lnTo>
                  <a:lnTo>
                    <a:pt x="9156" y="1556727"/>
                  </a:lnTo>
                  <a:lnTo>
                    <a:pt x="0" y="1586788"/>
                  </a:lnTo>
                  <a:lnTo>
                    <a:pt x="0" y="1977694"/>
                  </a:lnTo>
                  <a:lnTo>
                    <a:pt x="15900" y="2016150"/>
                  </a:lnTo>
                  <a:lnTo>
                    <a:pt x="54292" y="2032012"/>
                  </a:lnTo>
                  <a:lnTo>
                    <a:pt x="578586" y="2032012"/>
                  </a:lnTo>
                  <a:lnTo>
                    <a:pt x="616927" y="2016150"/>
                  </a:lnTo>
                  <a:lnTo>
                    <a:pt x="632663" y="1977694"/>
                  </a:lnTo>
                  <a:lnTo>
                    <a:pt x="632663" y="1923376"/>
                  </a:lnTo>
                  <a:lnTo>
                    <a:pt x="632663" y="1641233"/>
                  </a:lnTo>
                  <a:lnTo>
                    <a:pt x="632663" y="1586788"/>
                  </a:lnTo>
                  <a:close/>
                </a:path>
                <a:path w="2223135" h="2032635">
                  <a:moveTo>
                    <a:pt x="1427568" y="1586763"/>
                  </a:moveTo>
                  <a:lnTo>
                    <a:pt x="1411668" y="1548434"/>
                  </a:lnTo>
                  <a:lnTo>
                    <a:pt x="1373454" y="1532572"/>
                  </a:lnTo>
                  <a:lnTo>
                    <a:pt x="1319288" y="1532572"/>
                  </a:lnTo>
                  <a:lnTo>
                    <a:pt x="1319288" y="1923389"/>
                  </a:lnTo>
                  <a:lnTo>
                    <a:pt x="903198" y="1923389"/>
                  </a:lnTo>
                  <a:lnTo>
                    <a:pt x="903198" y="1641170"/>
                  </a:lnTo>
                  <a:lnTo>
                    <a:pt x="1319237" y="1641170"/>
                  </a:lnTo>
                  <a:lnTo>
                    <a:pt x="1319288" y="1923389"/>
                  </a:lnTo>
                  <a:lnTo>
                    <a:pt x="1319288" y="1532572"/>
                  </a:lnTo>
                  <a:lnTo>
                    <a:pt x="848982" y="1532572"/>
                  </a:lnTo>
                  <a:lnTo>
                    <a:pt x="838466" y="1533639"/>
                  </a:lnTo>
                  <a:lnTo>
                    <a:pt x="804049" y="1556753"/>
                  </a:lnTo>
                  <a:lnTo>
                    <a:pt x="794905" y="1586763"/>
                  </a:lnTo>
                  <a:lnTo>
                    <a:pt x="794905" y="1977758"/>
                  </a:lnTo>
                  <a:lnTo>
                    <a:pt x="810818" y="2016137"/>
                  </a:lnTo>
                  <a:lnTo>
                    <a:pt x="848982" y="2032038"/>
                  </a:lnTo>
                  <a:lnTo>
                    <a:pt x="1373454" y="2032038"/>
                  </a:lnTo>
                  <a:lnTo>
                    <a:pt x="1411668" y="2016048"/>
                  </a:lnTo>
                  <a:lnTo>
                    <a:pt x="1427568" y="1977758"/>
                  </a:lnTo>
                  <a:lnTo>
                    <a:pt x="1427568" y="1923389"/>
                  </a:lnTo>
                  <a:lnTo>
                    <a:pt x="1427568" y="1641170"/>
                  </a:lnTo>
                  <a:lnTo>
                    <a:pt x="1427568" y="1586763"/>
                  </a:lnTo>
                  <a:close/>
                </a:path>
                <a:path w="2223135" h="2032635">
                  <a:moveTo>
                    <a:pt x="1667827" y="54317"/>
                  </a:moveTo>
                  <a:lnTo>
                    <a:pt x="1652003" y="15862"/>
                  </a:lnTo>
                  <a:lnTo>
                    <a:pt x="1613662" y="0"/>
                  </a:lnTo>
                  <a:lnTo>
                    <a:pt x="1559572" y="0"/>
                  </a:lnTo>
                  <a:lnTo>
                    <a:pt x="1559572" y="709942"/>
                  </a:lnTo>
                  <a:lnTo>
                    <a:pt x="662965" y="709942"/>
                  </a:lnTo>
                  <a:lnTo>
                    <a:pt x="662965" y="108597"/>
                  </a:lnTo>
                  <a:lnTo>
                    <a:pt x="1559534" y="108597"/>
                  </a:lnTo>
                  <a:lnTo>
                    <a:pt x="1559572" y="709942"/>
                  </a:lnTo>
                  <a:lnTo>
                    <a:pt x="1559572" y="0"/>
                  </a:lnTo>
                  <a:lnTo>
                    <a:pt x="608888" y="0"/>
                  </a:lnTo>
                  <a:lnTo>
                    <a:pt x="598297" y="1054"/>
                  </a:lnTo>
                  <a:lnTo>
                    <a:pt x="563816" y="24155"/>
                  </a:lnTo>
                  <a:lnTo>
                    <a:pt x="554634" y="54317"/>
                  </a:lnTo>
                  <a:lnTo>
                    <a:pt x="554634" y="764222"/>
                  </a:lnTo>
                  <a:lnTo>
                    <a:pt x="570585" y="802678"/>
                  </a:lnTo>
                  <a:lnTo>
                    <a:pt x="608888" y="818629"/>
                  </a:lnTo>
                  <a:lnTo>
                    <a:pt x="1613662" y="818629"/>
                  </a:lnTo>
                  <a:lnTo>
                    <a:pt x="1652003" y="802678"/>
                  </a:lnTo>
                  <a:lnTo>
                    <a:pt x="1667827" y="764222"/>
                  </a:lnTo>
                  <a:lnTo>
                    <a:pt x="1667827" y="709942"/>
                  </a:lnTo>
                  <a:lnTo>
                    <a:pt x="1667827" y="108597"/>
                  </a:lnTo>
                  <a:lnTo>
                    <a:pt x="1667827" y="54317"/>
                  </a:lnTo>
                  <a:close/>
                </a:path>
                <a:path w="2223135" h="2032635">
                  <a:moveTo>
                    <a:pt x="2087118" y="1190840"/>
                  </a:moveTo>
                  <a:lnTo>
                    <a:pt x="2071293" y="1152423"/>
                  </a:lnTo>
                  <a:lnTo>
                    <a:pt x="2033079" y="1136523"/>
                  </a:lnTo>
                  <a:lnTo>
                    <a:pt x="1150327" y="1135367"/>
                  </a:lnTo>
                  <a:lnTo>
                    <a:pt x="1150289" y="977646"/>
                  </a:lnTo>
                  <a:lnTo>
                    <a:pt x="1146048" y="956513"/>
                  </a:lnTo>
                  <a:lnTo>
                    <a:pt x="1134465" y="939266"/>
                  </a:lnTo>
                  <a:lnTo>
                    <a:pt x="1117282" y="927633"/>
                  </a:lnTo>
                  <a:lnTo>
                    <a:pt x="1096213" y="923378"/>
                  </a:lnTo>
                  <a:lnTo>
                    <a:pt x="1075093" y="927633"/>
                  </a:lnTo>
                  <a:lnTo>
                    <a:pt x="1057859" y="939266"/>
                  </a:lnTo>
                  <a:lnTo>
                    <a:pt x="1046251" y="956513"/>
                  </a:lnTo>
                  <a:lnTo>
                    <a:pt x="1041996" y="977646"/>
                  </a:lnTo>
                  <a:lnTo>
                    <a:pt x="1041996" y="1135189"/>
                  </a:lnTo>
                  <a:lnTo>
                    <a:pt x="159207" y="1136523"/>
                  </a:lnTo>
                  <a:lnTo>
                    <a:pt x="138150" y="1140790"/>
                  </a:lnTo>
                  <a:lnTo>
                    <a:pt x="120980" y="1152436"/>
                  </a:lnTo>
                  <a:lnTo>
                    <a:pt x="109410" y="1169708"/>
                  </a:lnTo>
                  <a:lnTo>
                    <a:pt x="105168" y="1190840"/>
                  </a:lnTo>
                  <a:lnTo>
                    <a:pt x="105168" y="1349667"/>
                  </a:lnTo>
                  <a:lnTo>
                    <a:pt x="109423" y="1370825"/>
                  </a:lnTo>
                  <a:lnTo>
                    <a:pt x="121018" y="1388148"/>
                  </a:lnTo>
                  <a:lnTo>
                    <a:pt x="138226" y="1399832"/>
                  </a:lnTo>
                  <a:lnTo>
                    <a:pt x="159296" y="1404124"/>
                  </a:lnTo>
                  <a:lnTo>
                    <a:pt x="180403" y="1399832"/>
                  </a:lnTo>
                  <a:lnTo>
                    <a:pt x="197650" y="1388148"/>
                  </a:lnTo>
                  <a:lnTo>
                    <a:pt x="209283" y="1370825"/>
                  </a:lnTo>
                  <a:lnTo>
                    <a:pt x="213550" y="1349667"/>
                  </a:lnTo>
                  <a:lnTo>
                    <a:pt x="213461" y="1245031"/>
                  </a:lnTo>
                  <a:lnTo>
                    <a:pt x="1041996" y="1243825"/>
                  </a:lnTo>
                  <a:lnTo>
                    <a:pt x="1041996" y="1359166"/>
                  </a:lnTo>
                  <a:lnTo>
                    <a:pt x="1046251" y="1380286"/>
                  </a:lnTo>
                  <a:lnTo>
                    <a:pt x="1057846" y="1397558"/>
                  </a:lnTo>
                  <a:lnTo>
                    <a:pt x="1075055" y="1409204"/>
                  </a:lnTo>
                  <a:lnTo>
                    <a:pt x="1096124" y="1413484"/>
                  </a:lnTo>
                  <a:lnTo>
                    <a:pt x="1117206" y="1409204"/>
                  </a:lnTo>
                  <a:lnTo>
                    <a:pt x="1134414" y="1397558"/>
                  </a:lnTo>
                  <a:lnTo>
                    <a:pt x="1146035" y="1380286"/>
                  </a:lnTo>
                  <a:lnTo>
                    <a:pt x="1150289" y="1359166"/>
                  </a:lnTo>
                  <a:lnTo>
                    <a:pt x="1150289" y="1243825"/>
                  </a:lnTo>
                  <a:lnTo>
                    <a:pt x="1978787" y="1245031"/>
                  </a:lnTo>
                  <a:lnTo>
                    <a:pt x="1978787" y="1349717"/>
                  </a:lnTo>
                  <a:lnTo>
                    <a:pt x="1983041" y="1370838"/>
                  </a:lnTo>
                  <a:lnTo>
                    <a:pt x="1994662" y="1388110"/>
                  </a:lnTo>
                  <a:lnTo>
                    <a:pt x="2011908" y="1399755"/>
                  </a:lnTo>
                  <a:lnTo>
                    <a:pt x="2033041" y="1404035"/>
                  </a:lnTo>
                  <a:lnTo>
                    <a:pt x="2054110" y="1399755"/>
                  </a:lnTo>
                  <a:lnTo>
                    <a:pt x="2071293" y="1388110"/>
                  </a:lnTo>
                  <a:lnTo>
                    <a:pt x="2082876" y="1370838"/>
                  </a:lnTo>
                  <a:lnTo>
                    <a:pt x="2087118" y="1349717"/>
                  </a:lnTo>
                  <a:lnTo>
                    <a:pt x="2087118" y="1190840"/>
                  </a:lnTo>
                  <a:close/>
                </a:path>
                <a:path w="2223135" h="2032635">
                  <a:moveTo>
                    <a:pt x="2222512" y="1586788"/>
                  </a:moveTo>
                  <a:lnTo>
                    <a:pt x="2206650" y="1548409"/>
                  </a:lnTo>
                  <a:lnTo>
                    <a:pt x="2168385" y="1532509"/>
                  </a:lnTo>
                  <a:lnTo>
                    <a:pt x="2114270" y="1532509"/>
                  </a:lnTo>
                  <a:lnTo>
                    <a:pt x="2114270" y="1641106"/>
                  </a:lnTo>
                  <a:lnTo>
                    <a:pt x="2114270" y="1923376"/>
                  </a:lnTo>
                  <a:lnTo>
                    <a:pt x="1698129" y="1923376"/>
                  </a:lnTo>
                  <a:lnTo>
                    <a:pt x="1698129" y="1641106"/>
                  </a:lnTo>
                  <a:lnTo>
                    <a:pt x="2114270" y="1641106"/>
                  </a:lnTo>
                  <a:lnTo>
                    <a:pt x="2114270" y="1532509"/>
                  </a:lnTo>
                  <a:lnTo>
                    <a:pt x="1643926" y="1532509"/>
                  </a:lnTo>
                  <a:lnTo>
                    <a:pt x="1633334" y="1533588"/>
                  </a:lnTo>
                  <a:lnTo>
                    <a:pt x="1598968" y="1556727"/>
                  </a:lnTo>
                  <a:lnTo>
                    <a:pt x="1589849" y="1586788"/>
                  </a:lnTo>
                  <a:lnTo>
                    <a:pt x="1589849" y="1977694"/>
                  </a:lnTo>
                  <a:lnTo>
                    <a:pt x="1605749" y="2016150"/>
                  </a:lnTo>
                  <a:lnTo>
                    <a:pt x="1643926" y="2032012"/>
                  </a:lnTo>
                  <a:lnTo>
                    <a:pt x="2168385" y="2032012"/>
                  </a:lnTo>
                  <a:lnTo>
                    <a:pt x="2206650" y="2016150"/>
                  </a:lnTo>
                  <a:lnTo>
                    <a:pt x="2222512" y="1977694"/>
                  </a:lnTo>
                  <a:lnTo>
                    <a:pt x="2222512" y="1923376"/>
                  </a:lnTo>
                  <a:lnTo>
                    <a:pt x="2222512" y="1641106"/>
                  </a:lnTo>
                  <a:lnTo>
                    <a:pt x="2222512" y="1586788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491194" y="4272558"/>
            <a:ext cx="6237605" cy="2245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solidFill>
                  <a:srgbClr val="5E5E5E"/>
                </a:solidFill>
                <a:latin typeface="Trebuchet MS"/>
                <a:cs typeface="Trebuchet MS"/>
              </a:rPr>
              <a:t>&lt;parent</a:t>
            </a:r>
            <a:r>
              <a:rPr dirty="0" sz="2400" spc="-14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5E5E5E"/>
                </a:solidFill>
                <a:latin typeface="Trebuchet MS"/>
                <a:cs typeface="Trebuchet MS"/>
              </a:rPr>
              <a:t>x&gt;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2020"/>
              </a:spcBef>
            </a:pP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&lt;child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and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5E5E5E"/>
                </a:solidFill>
                <a:latin typeface="Trebuchet MS"/>
                <a:cs typeface="Trebuchet MS"/>
              </a:rPr>
              <a:t>sibling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5E5E5E"/>
                </a:solidFill>
                <a:latin typeface="Trebuchet MS"/>
                <a:cs typeface="Trebuchet MS"/>
              </a:rPr>
              <a:t>y&gt;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5E5E5E"/>
                </a:solidFill>
                <a:latin typeface="Trebuchet MS"/>
                <a:cs typeface="Trebuchet MS"/>
              </a:rPr>
              <a:t>&lt;/child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and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5E5E5E"/>
                </a:solidFill>
                <a:latin typeface="Trebuchet MS"/>
                <a:cs typeface="Trebuchet MS"/>
              </a:rPr>
              <a:t>sibling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5E5E5E"/>
                </a:solidFill>
                <a:latin typeface="Trebuchet MS"/>
                <a:cs typeface="Trebuchet MS"/>
              </a:rPr>
              <a:t>y&gt;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920"/>
              </a:spcBef>
            </a:pP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&lt;child</a:t>
            </a:r>
            <a:r>
              <a:rPr dirty="0" sz="2400" spc="-11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and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5E5E5E"/>
                </a:solidFill>
                <a:latin typeface="Trebuchet MS"/>
                <a:cs typeface="Trebuchet MS"/>
              </a:rPr>
              <a:t>sibling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5E5E5E"/>
                </a:solidFill>
                <a:latin typeface="Trebuchet MS"/>
                <a:cs typeface="Trebuchet MS"/>
              </a:rPr>
              <a:t>z&gt;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5E5E5E"/>
                </a:solidFill>
                <a:latin typeface="Trebuchet MS"/>
                <a:cs typeface="Trebuchet MS"/>
              </a:rPr>
              <a:t>&lt;/child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and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5E5E5E"/>
                </a:solidFill>
                <a:latin typeface="Trebuchet MS"/>
                <a:cs typeface="Trebuchet MS"/>
              </a:rPr>
              <a:t>sibling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10">
                <a:solidFill>
                  <a:srgbClr val="5E5E5E"/>
                </a:solidFill>
                <a:latin typeface="Trebuchet MS"/>
                <a:cs typeface="Trebuchet MS"/>
              </a:rPr>
              <a:t>z&gt;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&lt;/parent</a:t>
            </a:r>
            <a:r>
              <a:rPr dirty="0" sz="2400" spc="-14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145">
                <a:solidFill>
                  <a:srgbClr val="5E5E5E"/>
                </a:solidFill>
                <a:latin typeface="Trebuchet MS"/>
                <a:cs typeface="Trebuchet MS"/>
              </a:rPr>
              <a:t>x&gt;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393" y="449857"/>
            <a:ext cx="8457565" cy="1343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>
                <a:solidFill>
                  <a:srgbClr val="FF2600"/>
                </a:solidFill>
                <a:latin typeface="Trebuchet MS"/>
                <a:cs typeface="Trebuchet MS"/>
              </a:rPr>
              <a:t>The</a:t>
            </a:r>
            <a:r>
              <a:rPr dirty="0" sz="2400" spc="-11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FF2600"/>
                </a:solidFill>
                <a:latin typeface="Trebuchet MS"/>
                <a:cs typeface="Trebuchet MS"/>
              </a:rPr>
              <a:t>‘address’</a:t>
            </a:r>
            <a:r>
              <a:rPr dirty="0" sz="2400" spc="-11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2600"/>
                </a:solidFill>
                <a:latin typeface="Trebuchet MS"/>
                <a:cs typeface="Trebuchet MS"/>
              </a:rPr>
              <a:t>of</a:t>
            </a:r>
            <a:r>
              <a:rPr dirty="0" sz="2400" spc="-105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2600"/>
                </a:solidFill>
                <a:latin typeface="Trebuchet MS"/>
                <a:cs typeface="Trebuchet MS"/>
              </a:rPr>
              <a:t>an</a:t>
            </a:r>
            <a:r>
              <a:rPr dirty="0" sz="2400" spc="-11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2600"/>
                </a:solidFill>
                <a:latin typeface="Trebuchet MS"/>
                <a:cs typeface="Trebuchet MS"/>
              </a:rPr>
              <a:t>element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ts val="2600"/>
              </a:lnSpc>
              <a:spcBef>
                <a:spcPts val="2340"/>
              </a:spcBef>
            </a:pPr>
            <a:r>
              <a:rPr dirty="0" sz="2400" spc="10">
                <a:solidFill>
                  <a:srgbClr val="5E5E5E"/>
                </a:solidFill>
                <a:latin typeface="Trebuchet MS"/>
                <a:cs typeface="Trebuchet MS"/>
              </a:rPr>
              <a:t>The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5E5E5E"/>
                </a:solidFill>
                <a:latin typeface="Trebuchet MS"/>
                <a:cs typeface="Trebuchet MS"/>
              </a:rPr>
              <a:t>document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5E5E5E"/>
                </a:solidFill>
                <a:latin typeface="Trebuchet MS"/>
                <a:cs typeface="Trebuchet MS"/>
              </a:rPr>
              <a:t>hierarchy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5E5E5E"/>
                </a:solidFill>
                <a:latin typeface="Trebuchet MS"/>
                <a:cs typeface="Trebuchet MS"/>
              </a:rPr>
              <a:t>provides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5E5E5E"/>
                </a:solidFill>
                <a:latin typeface="Trebuchet MS"/>
                <a:cs typeface="Trebuchet MS"/>
              </a:rPr>
              <a:t>us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5E5E5E"/>
                </a:solidFill>
                <a:latin typeface="Trebuchet MS"/>
                <a:cs typeface="Trebuchet MS"/>
              </a:rPr>
              <a:t>with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5E5E5E"/>
                </a:solidFill>
                <a:latin typeface="Trebuchet MS"/>
                <a:cs typeface="Trebuchet MS"/>
              </a:rPr>
              <a:t>an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‘address’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5E5E5E"/>
                </a:solidFill>
                <a:latin typeface="Trebuchet MS"/>
                <a:cs typeface="Trebuchet MS"/>
              </a:rPr>
              <a:t>for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5E5E5E"/>
                </a:solidFill>
                <a:latin typeface="Trebuchet MS"/>
                <a:cs typeface="Trebuchet MS"/>
              </a:rPr>
              <a:t>each </a:t>
            </a:r>
            <a:r>
              <a:rPr dirty="0" sz="2400" spc="-71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5E5E5E"/>
                </a:solidFill>
                <a:latin typeface="Trebuchet MS"/>
                <a:cs typeface="Trebuchet MS"/>
              </a:rPr>
              <a:t>element.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723" y="876498"/>
            <a:ext cx="8994140" cy="89535"/>
          </a:xfrm>
          <a:custGeom>
            <a:avLst/>
            <a:gdLst/>
            <a:ahLst/>
            <a:cxnLst/>
            <a:rect l="l" t="t" r="r" b="b"/>
            <a:pathLst>
              <a:path w="8994140" h="89534">
                <a:moveTo>
                  <a:pt x="0" y="0"/>
                </a:moveTo>
                <a:lnTo>
                  <a:pt x="8994080" y="89467"/>
                </a:lnTo>
              </a:path>
            </a:pathLst>
          </a:custGeom>
          <a:ln w="127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9893" y="6393457"/>
            <a:ext cx="8298180" cy="73406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340"/>
              </a:spcBef>
            </a:pPr>
            <a:r>
              <a:rPr dirty="0" sz="2400" spc="-45">
                <a:solidFill>
                  <a:srgbClr val="5E5E5E"/>
                </a:solidFill>
                <a:latin typeface="Trebuchet MS"/>
                <a:cs typeface="Trebuchet MS"/>
              </a:rPr>
              <a:t>in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the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div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5E5E5E"/>
                </a:solidFill>
                <a:latin typeface="Trebuchet MS"/>
                <a:cs typeface="Trebuchet MS"/>
              </a:rPr>
              <a:t>with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class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5E5E5E"/>
                </a:solidFill>
                <a:latin typeface="Trebuchet MS"/>
                <a:cs typeface="Trebuchet MS"/>
              </a:rPr>
              <a:t>“client-text-container”,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5E5E5E"/>
                </a:solidFill>
                <a:latin typeface="Trebuchet MS"/>
                <a:cs typeface="Trebuchet MS"/>
              </a:rPr>
              <a:t>make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all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of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35">
                <a:solidFill>
                  <a:srgbClr val="5E5E5E"/>
                </a:solidFill>
                <a:latin typeface="Trebuchet MS"/>
                <a:cs typeface="Trebuchet MS"/>
              </a:rPr>
              <a:t>the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5E5E5E"/>
                </a:solidFill>
                <a:latin typeface="Trebuchet MS"/>
                <a:cs typeface="Trebuchet MS"/>
              </a:rPr>
              <a:t>h2 </a:t>
            </a:r>
            <a:r>
              <a:rPr dirty="0" sz="2400" spc="-7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elements</a:t>
            </a:r>
            <a:r>
              <a:rPr dirty="0" sz="2400" spc="-10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orange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5E5E5E"/>
                </a:solidFill>
                <a:latin typeface="Trebuchet MS"/>
                <a:cs typeface="Trebuchet MS"/>
              </a:rPr>
              <a:t>and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5E5E5E"/>
                </a:solidFill>
                <a:latin typeface="Trebuchet MS"/>
                <a:cs typeface="Trebuchet MS"/>
              </a:rPr>
              <a:t>24px.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786" y="1993900"/>
              <a:ext cx="9589213" cy="3556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7805" y="3307358"/>
            <a:ext cx="450723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0" b="1">
                <a:latin typeface="Trebuchet MS"/>
                <a:cs typeface="Trebuchet MS"/>
              </a:rPr>
              <a:t>HTML</a:t>
            </a:r>
            <a:r>
              <a:rPr dirty="0" spc="-100" b="1">
                <a:latin typeface="Trebuchet MS"/>
                <a:cs typeface="Trebuchet MS"/>
              </a:rPr>
              <a:t> </a:t>
            </a:r>
            <a:r>
              <a:rPr dirty="0" b="1">
                <a:latin typeface="Trebuchet MS"/>
                <a:cs typeface="Trebuchet MS"/>
              </a:rPr>
              <a:t>Elements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Anatomy</a:t>
            </a:r>
            <a:r>
              <a:rPr dirty="0" spc="-215"/>
              <a:t> </a:t>
            </a:r>
            <a:r>
              <a:rPr dirty="0" spc="-40"/>
              <a:t>of</a:t>
            </a:r>
            <a:r>
              <a:rPr dirty="0" spc="-215"/>
              <a:t> </a:t>
            </a:r>
            <a:r>
              <a:rPr dirty="0" spc="5"/>
              <a:t>an</a:t>
            </a:r>
            <a:r>
              <a:rPr dirty="0" spc="-215"/>
              <a:t> </a:t>
            </a:r>
            <a:r>
              <a:rPr dirty="0" spc="-10"/>
              <a:t>Element</a:t>
            </a:r>
          </a:p>
        </p:txBody>
      </p:sp>
      <p:sp>
        <p:nvSpPr>
          <p:cNvPr id="4" name="object 4"/>
          <p:cNvSpPr/>
          <p:nvPr/>
        </p:nvSpPr>
        <p:spPr>
          <a:xfrm>
            <a:off x="1393179" y="1600398"/>
            <a:ext cx="7392670" cy="5715"/>
          </a:xfrm>
          <a:custGeom>
            <a:avLst/>
            <a:gdLst/>
            <a:ahLst/>
            <a:cxnLst/>
            <a:rect l="l" t="t" r="r" b="b"/>
            <a:pathLst>
              <a:path w="7392670" h="5715">
                <a:moveTo>
                  <a:pt x="0" y="0"/>
                </a:moveTo>
                <a:lnTo>
                  <a:pt x="7392342" y="5464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65521" y="3040658"/>
            <a:ext cx="7851775" cy="362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7569">
              <a:lnSpc>
                <a:spcPct val="100000"/>
              </a:lnSpc>
              <a:spcBef>
                <a:spcPts val="100"/>
              </a:spcBef>
            </a:pPr>
            <a:r>
              <a:rPr dirty="0" sz="4800" spc="170" b="1">
                <a:solidFill>
                  <a:srgbClr val="FFFFFF"/>
                </a:solidFill>
                <a:latin typeface="Trebuchet MS"/>
                <a:cs typeface="Trebuchet MS"/>
              </a:rPr>
              <a:t>&lt;tag&gt;Content&lt;/tag&gt;</a:t>
            </a: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400">
              <a:latin typeface="Trebuchet MS"/>
              <a:cs typeface="Trebuchet MS"/>
            </a:endParaRPr>
          </a:p>
          <a:p>
            <a:pPr marL="12700" marR="5080" indent="629920">
              <a:lnSpc>
                <a:spcPts val="4300"/>
              </a:lnSpc>
            </a:pPr>
            <a:r>
              <a:rPr dirty="0" sz="3600" spc="185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3600" spc="210">
                <a:solidFill>
                  <a:srgbClr val="FFFFFF"/>
                </a:solidFill>
                <a:latin typeface="Trebuchet MS"/>
                <a:cs typeface="Trebuchet MS"/>
              </a:rPr>
              <a:t>HTML </a:t>
            </a:r>
            <a:r>
              <a:rPr dirty="0" sz="3600" spc="-30">
                <a:solidFill>
                  <a:srgbClr val="FFFFFF"/>
                </a:solidFill>
                <a:latin typeface="Trebuchet MS"/>
                <a:cs typeface="Trebuchet MS"/>
              </a:rPr>
              <a:t>element </a:t>
            </a: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includes </a:t>
            </a:r>
            <a:r>
              <a:rPr dirty="0" sz="3600" spc="50">
                <a:solidFill>
                  <a:srgbClr val="FFFFFF"/>
                </a:solidFill>
                <a:latin typeface="Trebuchet MS"/>
                <a:cs typeface="Trebuchet MS"/>
              </a:rPr>
              <a:t>both </a:t>
            </a:r>
            <a:r>
              <a:rPr dirty="0" sz="36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21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tag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6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30">
                <a:solidFill>
                  <a:srgbClr val="FFFFFF"/>
                </a:solidFill>
                <a:latin typeface="Trebuchet MS"/>
                <a:cs typeface="Trebuchet MS"/>
              </a:rPr>
              <a:t>everything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endParaRPr sz="3600">
              <a:latin typeface="Trebuchet MS"/>
              <a:cs typeface="Trebuchet MS"/>
            </a:endParaRPr>
          </a:p>
          <a:p>
            <a:pPr marL="1798320">
              <a:lnSpc>
                <a:spcPts val="4160"/>
              </a:lnSpc>
            </a:pP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tag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40">
                <a:solidFill>
                  <a:srgbClr val="FFFFFF"/>
                </a:solidFill>
                <a:latin typeface="Trebuchet MS"/>
                <a:cs typeface="Trebuchet MS"/>
              </a:rPr>
              <a:t>(the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10">
                <a:solidFill>
                  <a:srgbClr val="FFFFFF"/>
                </a:solidFill>
                <a:latin typeface="Trebuchet MS"/>
                <a:cs typeface="Trebuchet MS"/>
              </a:rPr>
              <a:t>content).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Anatomy</a:t>
            </a:r>
            <a:r>
              <a:rPr dirty="0" spc="-215"/>
              <a:t> </a:t>
            </a:r>
            <a:r>
              <a:rPr dirty="0" spc="-40"/>
              <a:t>of</a:t>
            </a:r>
            <a:r>
              <a:rPr dirty="0" spc="-215"/>
              <a:t> </a:t>
            </a:r>
            <a:r>
              <a:rPr dirty="0" spc="5"/>
              <a:t>an</a:t>
            </a:r>
            <a:r>
              <a:rPr dirty="0" spc="-215"/>
              <a:t> </a:t>
            </a:r>
            <a:r>
              <a:rPr dirty="0" spc="-10"/>
              <a:t>Element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9143" y="3040658"/>
            <a:ext cx="8081645" cy="362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3020">
              <a:lnSpc>
                <a:spcPct val="100000"/>
              </a:lnSpc>
              <a:spcBef>
                <a:spcPts val="100"/>
              </a:spcBef>
            </a:pPr>
            <a:r>
              <a:rPr dirty="0" sz="4800" spc="170" b="1">
                <a:solidFill>
                  <a:srgbClr val="FFFFFF"/>
                </a:solidFill>
                <a:latin typeface="Trebuchet MS"/>
                <a:cs typeface="Trebuchet MS"/>
              </a:rPr>
              <a:t>&lt;tag&gt;Content&lt;/tag&gt;</a:t>
            </a: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300">
              <a:latin typeface="Trebuchet MS"/>
              <a:cs typeface="Trebuchet MS"/>
            </a:endParaRPr>
          </a:p>
          <a:p>
            <a:pPr algn="ctr" marR="8890">
              <a:lnSpc>
                <a:spcPts val="4310"/>
              </a:lnSpc>
            </a:pPr>
            <a:r>
              <a:rPr dirty="0" sz="3600" spc="105">
                <a:solidFill>
                  <a:srgbClr val="FFFFFF"/>
                </a:solidFill>
                <a:latin typeface="Trebuchet MS"/>
                <a:cs typeface="Trebuchet MS"/>
              </a:rPr>
              <a:t>Tags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normally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65">
                <a:solidFill>
                  <a:srgbClr val="FFFFFF"/>
                </a:solidFill>
                <a:latin typeface="Trebuchet MS"/>
                <a:cs typeface="Trebuchet MS"/>
              </a:rPr>
              <a:t>come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85">
                <a:solidFill>
                  <a:srgbClr val="FFFFFF"/>
                </a:solidFill>
                <a:latin typeface="Trebuchet MS"/>
                <a:cs typeface="Trebuchet MS"/>
              </a:rPr>
              <a:t>pairs.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3600">
              <a:latin typeface="Trebuchet MS"/>
              <a:cs typeface="Trebuchet MS"/>
            </a:endParaRPr>
          </a:p>
          <a:p>
            <a:pPr algn="ctr" marL="12065" marR="5080">
              <a:lnSpc>
                <a:spcPts val="4300"/>
              </a:lnSpc>
              <a:spcBef>
                <a:spcPts val="110"/>
              </a:spcBef>
            </a:pPr>
            <a:r>
              <a:rPr dirty="0" sz="3600" spc="-245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3600" spc="-120">
                <a:solidFill>
                  <a:srgbClr val="FFFFFF"/>
                </a:solidFill>
                <a:latin typeface="Trebuchet MS"/>
                <a:cs typeface="Trebuchet MS"/>
              </a:rPr>
              <a:t>rst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tag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30" b="1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dirty="0" sz="3600" spc="-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45" b="1">
                <a:solidFill>
                  <a:srgbClr val="FFFFFF"/>
                </a:solidFill>
                <a:latin typeface="Trebuchet MS"/>
                <a:cs typeface="Trebuchet MS"/>
              </a:rPr>
              <a:t>tag</a:t>
            </a:r>
            <a:r>
              <a:rPr dirty="0" sz="3600" spc="-39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6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70">
                <a:solidFill>
                  <a:srgbClr val="FFFFFF"/>
                </a:solidFill>
                <a:latin typeface="Trebuchet MS"/>
                <a:cs typeface="Trebuchet MS"/>
              </a:rPr>
              <a:t>second  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tag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5" b="1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dirty="0" sz="3600" spc="-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5" b="1">
                <a:solidFill>
                  <a:srgbClr val="FFFFFF"/>
                </a:solidFill>
                <a:latin typeface="Trebuchet MS"/>
                <a:cs typeface="Trebuchet MS"/>
              </a:rPr>
              <a:t>tag</a:t>
            </a:r>
            <a:r>
              <a:rPr dirty="0" sz="3600" spc="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6" name="object 6"/>
            <p:cNvSpPr/>
            <p:nvPr/>
          </p:nvSpPr>
          <p:spPr>
            <a:xfrm>
              <a:off x="1393179" y="1600398"/>
              <a:ext cx="7392670" cy="5715"/>
            </a:xfrm>
            <a:custGeom>
              <a:avLst/>
              <a:gdLst/>
              <a:ahLst/>
              <a:cxnLst/>
              <a:rect l="l" t="t" r="r" b="b"/>
              <a:pathLst>
                <a:path w="7392670" h="5715">
                  <a:moveTo>
                    <a:pt x="0" y="0"/>
                  </a:moveTo>
                  <a:lnTo>
                    <a:pt x="7392342" y="5464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Anatomy</a:t>
            </a:r>
            <a:r>
              <a:rPr dirty="0" spc="-215"/>
              <a:t> </a:t>
            </a:r>
            <a:r>
              <a:rPr dirty="0" spc="-40"/>
              <a:t>of</a:t>
            </a:r>
            <a:r>
              <a:rPr dirty="0" spc="-215"/>
              <a:t> </a:t>
            </a:r>
            <a:r>
              <a:rPr dirty="0" spc="5"/>
              <a:t>an</a:t>
            </a:r>
            <a:r>
              <a:rPr dirty="0" spc="-215"/>
              <a:t> </a:t>
            </a:r>
            <a:r>
              <a:rPr dirty="0" spc="-10"/>
              <a:t>Element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0293" y="3040658"/>
            <a:ext cx="7418705" cy="362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800" spc="165" b="1">
                <a:solidFill>
                  <a:srgbClr val="FFFFFF"/>
                </a:solidFill>
                <a:latin typeface="Trebuchet MS"/>
                <a:cs typeface="Trebuchet MS"/>
              </a:rPr>
              <a:t>&lt;h1&gt;Main</a:t>
            </a:r>
            <a:r>
              <a:rPr dirty="0" sz="48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60" b="1">
                <a:solidFill>
                  <a:srgbClr val="FFFFFF"/>
                </a:solidFill>
                <a:latin typeface="Trebuchet MS"/>
                <a:cs typeface="Trebuchet MS"/>
              </a:rPr>
              <a:t>Headline&lt;/h1&gt;</a:t>
            </a: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400">
              <a:latin typeface="Trebuchet MS"/>
              <a:cs typeface="Trebuchet MS"/>
            </a:endParaRPr>
          </a:p>
          <a:p>
            <a:pPr algn="ctr" marL="336550" marR="305435">
              <a:lnSpc>
                <a:spcPts val="4300"/>
              </a:lnSpc>
            </a:pPr>
            <a:r>
              <a:rPr dirty="0" sz="3600" spc="210">
                <a:solidFill>
                  <a:srgbClr val="FFFFFF"/>
                </a:solidFill>
                <a:latin typeface="Trebuchet MS"/>
                <a:cs typeface="Trebuchet MS"/>
              </a:rPr>
              <a:t>HTML </a:t>
            </a:r>
            <a:r>
              <a:rPr dirty="0" sz="3600" spc="25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dirty="0" sz="3600" spc="-2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defined </a:t>
            </a:r>
            <a:r>
              <a:rPr dirty="0" sz="3600" spc="-4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dirty="0" sz="3600" spc="-3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tag </a:t>
            </a:r>
            <a:r>
              <a:rPr dirty="0" sz="36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40">
                <a:solidFill>
                  <a:srgbClr val="FFFFFF"/>
                </a:solidFill>
                <a:latin typeface="Trebuchet MS"/>
                <a:cs typeface="Trebuchet MS"/>
              </a:rPr>
              <a:t>names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5">
                <a:solidFill>
                  <a:srgbClr val="FFFFFF"/>
                </a:solidFill>
                <a:latin typeface="Trebuchet MS"/>
                <a:cs typeface="Trebuchet MS"/>
              </a:rPr>
              <a:t>(also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0">
                <a:solidFill>
                  <a:srgbClr val="FFFFFF"/>
                </a:solidFill>
                <a:latin typeface="Trebuchet MS"/>
                <a:cs typeface="Trebuchet MS"/>
              </a:rPr>
              <a:t>keywords)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14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3600" spc="-10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browser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5">
                <a:solidFill>
                  <a:srgbClr val="FFFFFF"/>
                </a:solidFill>
                <a:latin typeface="Trebuchet MS"/>
                <a:cs typeface="Trebuchet MS"/>
              </a:rPr>
              <a:t>understands.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6" name="object 6"/>
            <p:cNvSpPr/>
            <p:nvPr/>
          </p:nvSpPr>
          <p:spPr>
            <a:xfrm>
              <a:off x="1393179" y="1600398"/>
              <a:ext cx="7392670" cy="5715"/>
            </a:xfrm>
            <a:custGeom>
              <a:avLst/>
              <a:gdLst/>
              <a:ahLst/>
              <a:cxnLst/>
              <a:rect l="l" t="t" r="r" b="b"/>
              <a:pathLst>
                <a:path w="7392670" h="5715">
                  <a:moveTo>
                    <a:pt x="0" y="0"/>
                  </a:moveTo>
                  <a:lnTo>
                    <a:pt x="7392342" y="5464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1917700"/>
          </a:xfrm>
          <a:custGeom>
            <a:avLst/>
            <a:gdLst/>
            <a:ahLst/>
            <a:cxnLst/>
            <a:rect l="l" t="t" r="r" b="b"/>
            <a:pathLst>
              <a:path w="10160000" h="1917700">
                <a:moveTo>
                  <a:pt x="10160000" y="0"/>
                </a:moveTo>
                <a:lnTo>
                  <a:pt x="0" y="0"/>
                </a:lnTo>
                <a:lnTo>
                  <a:pt x="0" y="1917700"/>
                </a:lnTo>
                <a:lnTo>
                  <a:pt x="10160000" y="19177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76D6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3593" y="1021358"/>
            <a:ext cx="54463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5">
                <a:solidFill>
                  <a:srgbClr val="424242"/>
                </a:solidFill>
              </a:rPr>
              <a:t>The</a:t>
            </a:r>
            <a:r>
              <a:rPr dirty="0" sz="3600" spc="-170">
                <a:solidFill>
                  <a:srgbClr val="424242"/>
                </a:solidFill>
              </a:rPr>
              <a:t> </a:t>
            </a:r>
            <a:r>
              <a:rPr dirty="0" sz="3600" spc="-40">
                <a:solidFill>
                  <a:srgbClr val="424242"/>
                </a:solidFill>
              </a:rPr>
              <a:t>essential</a:t>
            </a:r>
            <a:r>
              <a:rPr dirty="0" sz="3600" spc="-170">
                <a:solidFill>
                  <a:srgbClr val="424242"/>
                </a:solidFill>
              </a:rPr>
              <a:t> </a:t>
            </a:r>
            <a:r>
              <a:rPr dirty="0" sz="3600" spc="-30">
                <a:solidFill>
                  <a:srgbClr val="424242"/>
                </a:solidFill>
              </a:rPr>
              <a:t>element</a:t>
            </a:r>
            <a:r>
              <a:rPr dirty="0" sz="3600" spc="-165">
                <a:solidFill>
                  <a:srgbClr val="424242"/>
                </a:solidFill>
              </a:rPr>
              <a:t> </a:t>
            </a:r>
            <a:r>
              <a:rPr dirty="0" sz="3600" spc="50">
                <a:solidFill>
                  <a:srgbClr val="424242"/>
                </a:solidFill>
              </a:rPr>
              <a:t>tags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49300" y="2355850"/>
            <a:ext cx="1346835" cy="213106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340"/>
              </a:spcBef>
            </a:pPr>
            <a:r>
              <a:rPr dirty="0" sz="2400" spc="-35" b="1">
                <a:solidFill>
                  <a:srgbClr val="FF2600"/>
                </a:solidFill>
                <a:latin typeface="Trebuchet MS"/>
                <a:cs typeface="Trebuchet MS"/>
              </a:rPr>
              <a:t>Primary </a:t>
            </a:r>
            <a:r>
              <a:rPr dirty="0" sz="2400" spc="-30" b="1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25" b="1">
                <a:solidFill>
                  <a:srgbClr val="FF2600"/>
                </a:solidFill>
                <a:latin typeface="Trebuchet MS"/>
                <a:cs typeface="Trebuchet MS"/>
              </a:rPr>
              <a:t>Structure</a:t>
            </a:r>
            <a:endParaRPr sz="2400">
              <a:latin typeface="Trebuchet MS"/>
              <a:cs typeface="Trebuchet MS"/>
            </a:endParaRPr>
          </a:p>
          <a:p>
            <a:pPr algn="just" marL="12700" marR="631190">
              <a:lnSpc>
                <a:spcPts val="3700"/>
              </a:lnSpc>
            </a:pPr>
            <a:r>
              <a:rPr dirty="0" sz="2400" spc="-55">
                <a:latin typeface="Trebuchet MS"/>
                <a:cs typeface="Trebuchet MS"/>
              </a:rPr>
              <a:t>html </a:t>
            </a:r>
            <a:r>
              <a:rPr dirty="0" sz="2400" spc="-715">
                <a:latin typeface="Trebuchet MS"/>
                <a:cs typeface="Trebuchet MS"/>
              </a:rPr>
              <a:t> </a:t>
            </a:r>
            <a:r>
              <a:rPr dirty="0" sz="2400" spc="30">
                <a:latin typeface="Trebuchet MS"/>
                <a:cs typeface="Trebuchet MS"/>
              </a:rPr>
              <a:t>head  </a:t>
            </a:r>
            <a:r>
              <a:rPr dirty="0" sz="2400" spc="80">
                <a:latin typeface="Trebuchet MS"/>
                <a:cs typeface="Trebuchet MS"/>
              </a:rPr>
              <a:t>body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4933950"/>
            <a:ext cx="1335405" cy="213106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340"/>
              </a:spcBef>
            </a:pPr>
            <a:r>
              <a:rPr dirty="0" sz="2400" spc="65" b="1">
                <a:solidFill>
                  <a:srgbClr val="FF2600"/>
                </a:solidFill>
                <a:latin typeface="Trebuchet MS"/>
                <a:cs typeface="Trebuchet MS"/>
              </a:rPr>
              <a:t>Head </a:t>
            </a:r>
            <a:r>
              <a:rPr dirty="0" sz="2400" spc="70" b="1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b="1">
                <a:solidFill>
                  <a:srgbClr val="FF2600"/>
                </a:solidFill>
                <a:latin typeface="Trebuchet MS"/>
                <a:cs typeface="Trebuchet MS"/>
              </a:rPr>
              <a:t>Elements</a:t>
            </a:r>
            <a:endParaRPr sz="2400">
              <a:latin typeface="Trebuchet MS"/>
              <a:cs typeface="Trebuchet MS"/>
            </a:endParaRPr>
          </a:p>
          <a:p>
            <a:pPr marL="12700" marR="625475">
              <a:lnSpc>
                <a:spcPts val="3700"/>
              </a:lnSpc>
            </a:pPr>
            <a:r>
              <a:rPr dirty="0" sz="2400" spc="-105">
                <a:latin typeface="Trebuchet MS"/>
                <a:cs typeface="Trebuchet MS"/>
              </a:rPr>
              <a:t>title </a:t>
            </a:r>
            <a:r>
              <a:rPr dirty="0" sz="2400" spc="-100">
                <a:latin typeface="Trebuchet MS"/>
                <a:cs typeface="Trebuchet MS"/>
              </a:rPr>
              <a:t> </a:t>
            </a:r>
            <a:r>
              <a:rPr dirty="0" sz="2400" spc="-20">
                <a:latin typeface="Trebuchet MS"/>
                <a:cs typeface="Trebuchet MS"/>
              </a:rPr>
              <a:t>meta  </a:t>
            </a:r>
            <a:r>
              <a:rPr dirty="0" sz="2400" spc="-70">
                <a:latin typeface="Trebuchet MS"/>
                <a:cs typeface="Trebuchet MS"/>
              </a:rPr>
              <a:t>link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0200" y="2362200"/>
            <a:ext cx="1414780" cy="47320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algn="just" marL="12700" marR="5080">
              <a:lnSpc>
                <a:spcPct val="92000"/>
              </a:lnSpc>
              <a:spcBef>
                <a:spcPts val="330"/>
              </a:spcBef>
            </a:pPr>
            <a:r>
              <a:rPr dirty="0" sz="2400" spc="-30" b="1">
                <a:solidFill>
                  <a:srgbClr val="FF2600"/>
                </a:solidFill>
                <a:latin typeface="Trebuchet MS"/>
                <a:cs typeface="Trebuchet MS"/>
              </a:rPr>
              <a:t>Structural  </a:t>
            </a:r>
            <a:r>
              <a:rPr dirty="0" sz="2400" b="1">
                <a:solidFill>
                  <a:srgbClr val="FF2600"/>
                </a:solidFill>
                <a:latin typeface="Trebuchet MS"/>
                <a:cs typeface="Trebuchet MS"/>
              </a:rPr>
              <a:t>Elements </a:t>
            </a:r>
            <a:r>
              <a:rPr dirty="0" sz="2400" spc="-715" b="1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45" b="1">
                <a:solidFill>
                  <a:srgbClr val="FF2600"/>
                </a:solidFill>
                <a:latin typeface="Trebuchet MS"/>
                <a:cs typeface="Trebuchet MS"/>
              </a:rPr>
              <a:t>(block)</a:t>
            </a:r>
            <a:endParaRPr sz="2400">
              <a:latin typeface="Trebuchet MS"/>
              <a:cs typeface="Trebuchet MS"/>
            </a:endParaRPr>
          </a:p>
          <a:p>
            <a:pPr marL="12700" marR="1106170">
              <a:lnSpc>
                <a:spcPct val="128499"/>
              </a:lnSpc>
            </a:pPr>
            <a:r>
              <a:rPr dirty="0" sz="2400" spc="125">
                <a:latin typeface="Trebuchet MS"/>
                <a:cs typeface="Trebuchet MS"/>
              </a:rPr>
              <a:t>p </a:t>
            </a:r>
            <a:r>
              <a:rPr dirty="0" sz="2400" spc="-710">
                <a:latin typeface="Trebuchet MS"/>
                <a:cs typeface="Trebuchet MS"/>
              </a:rPr>
              <a:t> </a:t>
            </a:r>
            <a:r>
              <a:rPr dirty="0" sz="2400" spc="-5">
                <a:latin typeface="Trebuchet MS"/>
                <a:cs typeface="Trebuchet MS"/>
              </a:rPr>
              <a:t>br</a:t>
            </a:r>
            <a:endParaRPr sz="2400">
              <a:latin typeface="Trebuchet MS"/>
              <a:cs typeface="Trebuchet MS"/>
            </a:endParaRPr>
          </a:p>
          <a:p>
            <a:pPr marL="12700" marR="450215">
              <a:lnSpc>
                <a:spcPts val="3600"/>
              </a:lnSpc>
              <a:spcBef>
                <a:spcPts val="240"/>
              </a:spcBef>
            </a:pPr>
            <a:r>
              <a:rPr dirty="0" sz="2400" spc="5">
                <a:latin typeface="Trebuchet MS"/>
                <a:cs typeface="Trebuchet MS"/>
              </a:rPr>
              <a:t>h1</a:t>
            </a:r>
            <a:r>
              <a:rPr dirty="0" sz="2400" spc="-150">
                <a:latin typeface="Trebuchet MS"/>
                <a:cs typeface="Trebuchet MS"/>
              </a:rPr>
              <a:t> </a:t>
            </a:r>
            <a:r>
              <a:rPr dirty="0" sz="2300" spc="305">
                <a:latin typeface="Trebuchet MS"/>
                <a:cs typeface="Trebuchet MS"/>
              </a:rPr>
              <a:t>–</a:t>
            </a:r>
            <a:r>
              <a:rPr dirty="0" sz="2300" spc="-140">
                <a:latin typeface="Trebuchet MS"/>
                <a:cs typeface="Trebuchet MS"/>
              </a:rPr>
              <a:t> </a:t>
            </a:r>
            <a:r>
              <a:rPr dirty="0" sz="2300" spc="5">
                <a:latin typeface="Trebuchet MS"/>
                <a:cs typeface="Trebuchet MS"/>
              </a:rPr>
              <a:t>h6 </a:t>
            </a:r>
            <a:r>
              <a:rPr dirty="0" sz="2300" spc="-680">
                <a:latin typeface="Trebuchet MS"/>
                <a:cs typeface="Trebuchet MS"/>
              </a:rPr>
              <a:t> </a:t>
            </a:r>
            <a:r>
              <a:rPr dirty="0" sz="2300" spc="-55">
                <a:latin typeface="Trebuchet MS"/>
                <a:cs typeface="Trebuchet MS"/>
              </a:rPr>
              <a:t>ul</a:t>
            </a:r>
            <a:endParaRPr sz="2300">
              <a:latin typeface="Trebuchet MS"/>
              <a:cs typeface="Trebuchet MS"/>
            </a:endParaRPr>
          </a:p>
          <a:p>
            <a:pPr marL="12700" marR="1149985">
              <a:lnSpc>
                <a:spcPts val="3500"/>
              </a:lnSpc>
              <a:spcBef>
                <a:spcPts val="80"/>
              </a:spcBef>
            </a:pPr>
            <a:r>
              <a:rPr dirty="0" sz="2300">
                <a:latin typeface="Trebuchet MS"/>
                <a:cs typeface="Trebuchet MS"/>
              </a:rPr>
              <a:t>ol  </a:t>
            </a:r>
            <a:r>
              <a:rPr dirty="0" sz="2300" spc="-15">
                <a:latin typeface="Trebuchet MS"/>
                <a:cs typeface="Trebuchet MS"/>
              </a:rPr>
              <a:t>a</a:t>
            </a:r>
            <a:endParaRPr sz="2300">
              <a:latin typeface="Trebuchet MS"/>
              <a:cs typeface="Trebuchet MS"/>
            </a:endParaRPr>
          </a:p>
          <a:p>
            <a:pPr marL="12700" marR="857885">
              <a:lnSpc>
                <a:spcPts val="3600"/>
              </a:lnSpc>
            </a:pPr>
            <a:r>
              <a:rPr dirty="0" sz="2300" spc="65">
                <a:latin typeface="Trebuchet MS"/>
                <a:cs typeface="Trebuchet MS"/>
              </a:rPr>
              <a:t>img </a:t>
            </a:r>
            <a:r>
              <a:rPr dirty="0" sz="2300" spc="-680">
                <a:latin typeface="Trebuchet MS"/>
                <a:cs typeface="Trebuchet MS"/>
              </a:rPr>
              <a:t> </a:t>
            </a:r>
            <a:r>
              <a:rPr dirty="0" sz="2300" spc="-110">
                <a:latin typeface="Trebuchet MS"/>
                <a:cs typeface="Trebuchet MS"/>
              </a:rPr>
              <a:t>(div)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300" y="2355850"/>
            <a:ext cx="1617345" cy="432816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330"/>
              </a:spcBef>
            </a:pPr>
            <a:r>
              <a:rPr dirty="0" sz="2400" spc="15" b="1">
                <a:solidFill>
                  <a:srgbClr val="FF2600"/>
                </a:solidFill>
                <a:latin typeface="Trebuchet MS"/>
                <a:cs typeface="Trebuchet MS"/>
              </a:rPr>
              <a:t>Formatting  </a:t>
            </a:r>
            <a:r>
              <a:rPr dirty="0" sz="2400" b="1">
                <a:solidFill>
                  <a:srgbClr val="FF2600"/>
                </a:solidFill>
                <a:latin typeface="Trebuchet MS"/>
                <a:cs typeface="Trebuchet MS"/>
              </a:rPr>
              <a:t>Elements </a:t>
            </a:r>
            <a:r>
              <a:rPr dirty="0" sz="2400" spc="5" b="1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90" b="1">
                <a:solidFill>
                  <a:srgbClr val="FF2600"/>
                </a:solidFill>
                <a:latin typeface="Trebuchet MS"/>
                <a:cs typeface="Trebuchet MS"/>
              </a:rPr>
              <a:t>(inline)</a:t>
            </a:r>
            <a:endParaRPr sz="2400">
              <a:latin typeface="Trebuchet MS"/>
              <a:cs typeface="Trebuchet MS"/>
            </a:endParaRPr>
          </a:p>
          <a:p>
            <a:pPr marL="12700" marR="1167130">
              <a:lnSpc>
                <a:spcPct val="128499"/>
              </a:lnSpc>
            </a:pPr>
            <a:r>
              <a:rPr dirty="0" sz="2400" spc="25">
                <a:latin typeface="Trebuchet MS"/>
                <a:cs typeface="Trebuchet MS"/>
              </a:rPr>
              <a:t>em  </a:t>
            </a:r>
            <a:r>
              <a:rPr dirty="0" sz="2400">
                <a:latin typeface="Trebuchet MS"/>
                <a:cs typeface="Trebuchet MS"/>
              </a:rPr>
              <a:t> </a:t>
            </a:r>
            <a:r>
              <a:rPr dirty="0" sz="2400" spc="-110">
                <a:latin typeface="Trebuchet MS"/>
                <a:cs typeface="Trebuchet MS"/>
              </a:rPr>
              <a:t>i</a:t>
            </a:r>
            <a:endParaRPr sz="2400">
              <a:latin typeface="Trebuchet MS"/>
              <a:cs typeface="Trebuchet MS"/>
            </a:endParaRPr>
          </a:p>
          <a:p>
            <a:pPr marL="12700" marR="727075">
              <a:lnSpc>
                <a:spcPts val="3700"/>
              </a:lnSpc>
              <a:spcBef>
                <a:spcPts val="160"/>
              </a:spcBef>
            </a:pPr>
            <a:r>
              <a:rPr dirty="0" sz="2400" spc="25">
                <a:latin typeface="Trebuchet MS"/>
                <a:cs typeface="Trebuchet MS"/>
              </a:rPr>
              <a:t>strong  </a:t>
            </a:r>
            <a:r>
              <a:rPr dirty="0" sz="2400" spc="125">
                <a:latin typeface="Trebuchet MS"/>
                <a:cs typeface="Trebuchet MS"/>
              </a:rPr>
              <a:t>b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2400" spc="125">
                <a:latin typeface="Trebuchet MS"/>
                <a:cs typeface="Trebuchet MS"/>
              </a:rPr>
              <a:t>q</a:t>
            </a:r>
            <a:endParaRPr sz="2400">
              <a:latin typeface="Trebuchet MS"/>
              <a:cs typeface="Trebuchet MS"/>
            </a:endParaRPr>
          </a:p>
          <a:p>
            <a:pPr marL="12700" marR="55244">
              <a:lnSpc>
                <a:spcPct val="128499"/>
              </a:lnSpc>
            </a:pPr>
            <a:r>
              <a:rPr dirty="0" sz="2400" spc="15">
                <a:latin typeface="Trebuchet MS"/>
                <a:cs typeface="Trebuchet MS"/>
              </a:rPr>
              <a:t>blockquote  </a:t>
            </a:r>
            <a:r>
              <a:rPr dirty="0" sz="2400" spc="-55">
                <a:latin typeface="Trebuchet MS"/>
                <a:cs typeface="Trebuchet MS"/>
              </a:rPr>
              <a:t>(span)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9" name="object 9"/>
            <p:cNvSpPr/>
            <p:nvPr/>
          </p:nvSpPr>
          <p:spPr>
            <a:xfrm>
              <a:off x="4724396" y="215900"/>
              <a:ext cx="622935" cy="622300"/>
            </a:xfrm>
            <a:custGeom>
              <a:avLst/>
              <a:gdLst/>
              <a:ahLst/>
              <a:cxnLst/>
              <a:rect l="l" t="t" r="r" b="b"/>
              <a:pathLst>
                <a:path w="622935" h="622300">
                  <a:moveTo>
                    <a:pt x="311136" y="0"/>
                  </a:moveTo>
                  <a:lnTo>
                    <a:pt x="265218" y="3379"/>
                  </a:lnTo>
                  <a:lnTo>
                    <a:pt x="221372" y="13195"/>
                  </a:lnTo>
                  <a:lnTo>
                    <a:pt x="180083" y="28961"/>
                  </a:lnTo>
                  <a:lnTo>
                    <a:pt x="141835" y="50193"/>
                  </a:lnTo>
                  <a:lnTo>
                    <a:pt x="107114" y="76407"/>
                  </a:lnTo>
                  <a:lnTo>
                    <a:pt x="76405" y="107116"/>
                  </a:lnTo>
                  <a:lnTo>
                    <a:pt x="50192" y="141837"/>
                  </a:lnTo>
                  <a:lnTo>
                    <a:pt x="28960" y="180084"/>
                  </a:lnTo>
                  <a:lnTo>
                    <a:pt x="13194" y="221373"/>
                  </a:lnTo>
                  <a:lnTo>
                    <a:pt x="3379" y="265218"/>
                  </a:lnTo>
                  <a:lnTo>
                    <a:pt x="0" y="311134"/>
                  </a:lnTo>
                  <a:lnTo>
                    <a:pt x="3379" y="357051"/>
                  </a:lnTo>
                  <a:lnTo>
                    <a:pt x="13194" y="400898"/>
                  </a:lnTo>
                  <a:lnTo>
                    <a:pt x="28960" y="442189"/>
                  </a:lnTo>
                  <a:lnTo>
                    <a:pt x="50192" y="480439"/>
                  </a:lnTo>
                  <a:lnTo>
                    <a:pt x="76405" y="515164"/>
                  </a:lnTo>
                  <a:lnTo>
                    <a:pt x="107114" y="545877"/>
                  </a:lnTo>
                  <a:lnTo>
                    <a:pt x="141835" y="572094"/>
                  </a:lnTo>
                  <a:lnTo>
                    <a:pt x="180083" y="593329"/>
                  </a:lnTo>
                  <a:lnTo>
                    <a:pt x="221372" y="609098"/>
                  </a:lnTo>
                  <a:lnTo>
                    <a:pt x="265218" y="618915"/>
                  </a:lnTo>
                  <a:lnTo>
                    <a:pt x="311136" y="622296"/>
                  </a:lnTo>
                  <a:lnTo>
                    <a:pt x="357057" y="618915"/>
                  </a:lnTo>
                  <a:lnTo>
                    <a:pt x="400907" y="609098"/>
                  </a:lnTo>
                  <a:lnTo>
                    <a:pt x="442201" y="593329"/>
                  </a:lnTo>
                  <a:lnTo>
                    <a:pt x="480453" y="572094"/>
                  </a:lnTo>
                  <a:lnTo>
                    <a:pt x="515178" y="545877"/>
                  </a:lnTo>
                  <a:lnTo>
                    <a:pt x="545891" y="515164"/>
                  </a:lnTo>
                  <a:lnTo>
                    <a:pt x="548964" y="511093"/>
                  </a:lnTo>
                  <a:lnTo>
                    <a:pt x="236832" y="511093"/>
                  </a:lnTo>
                  <a:lnTo>
                    <a:pt x="230999" y="509863"/>
                  </a:lnTo>
                  <a:lnTo>
                    <a:pt x="221386" y="499578"/>
                  </a:lnTo>
                  <a:lnTo>
                    <a:pt x="219264" y="493732"/>
                  </a:lnTo>
                  <a:lnTo>
                    <a:pt x="219255" y="479441"/>
                  </a:lnTo>
                  <a:lnTo>
                    <a:pt x="221322" y="473417"/>
                  </a:lnTo>
                  <a:lnTo>
                    <a:pt x="230859" y="462600"/>
                  </a:lnTo>
                  <a:lnTo>
                    <a:pt x="236769" y="461307"/>
                  </a:lnTo>
                  <a:lnTo>
                    <a:pt x="258709" y="461307"/>
                  </a:lnTo>
                  <a:lnTo>
                    <a:pt x="258709" y="329688"/>
                  </a:lnTo>
                  <a:lnTo>
                    <a:pt x="236832" y="329688"/>
                  </a:lnTo>
                  <a:lnTo>
                    <a:pt x="230999" y="328470"/>
                  </a:lnTo>
                  <a:lnTo>
                    <a:pt x="221386" y="318173"/>
                  </a:lnTo>
                  <a:lnTo>
                    <a:pt x="219255" y="312301"/>
                  </a:lnTo>
                  <a:lnTo>
                    <a:pt x="219255" y="298034"/>
                  </a:lnTo>
                  <a:lnTo>
                    <a:pt x="221322" y="292037"/>
                  </a:lnTo>
                  <a:lnTo>
                    <a:pt x="230859" y="281194"/>
                  </a:lnTo>
                  <a:lnTo>
                    <a:pt x="236769" y="279900"/>
                  </a:lnTo>
                  <a:lnTo>
                    <a:pt x="620009" y="279900"/>
                  </a:lnTo>
                  <a:lnTo>
                    <a:pt x="618928" y="265218"/>
                  </a:lnTo>
                  <a:lnTo>
                    <a:pt x="611029" y="229936"/>
                  </a:lnTo>
                  <a:lnTo>
                    <a:pt x="319759" y="229936"/>
                  </a:lnTo>
                  <a:lnTo>
                    <a:pt x="293014" y="224522"/>
                  </a:lnTo>
                  <a:lnTo>
                    <a:pt x="271147" y="209769"/>
                  </a:lnTo>
                  <a:lnTo>
                    <a:pt x="256389" y="187907"/>
                  </a:lnTo>
                  <a:lnTo>
                    <a:pt x="250973" y="161165"/>
                  </a:lnTo>
                  <a:lnTo>
                    <a:pt x="256389" y="134422"/>
                  </a:lnTo>
                  <a:lnTo>
                    <a:pt x="271147" y="112555"/>
                  </a:lnTo>
                  <a:lnTo>
                    <a:pt x="293014" y="97797"/>
                  </a:lnTo>
                  <a:lnTo>
                    <a:pt x="319759" y="92382"/>
                  </a:lnTo>
                  <a:lnTo>
                    <a:pt x="531155" y="92382"/>
                  </a:lnTo>
                  <a:lnTo>
                    <a:pt x="515178" y="76407"/>
                  </a:lnTo>
                  <a:lnTo>
                    <a:pt x="480453" y="50193"/>
                  </a:lnTo>
                  <a:lnTo>
                    <a:pt x="442201" y="28961"/>
                  </a:lnTo>
                  <a:lnTo>
                    <a:pt x="400907" y="13195"/>
                  </a:lnTo>
                  <a:lnTo>
                    <a:pt x="357057" y="3379"/>
                  </a:lnTo>
                  <a:lnTo>
                    <a:pt x="311136" y="0"/>
                  </a:lnTo>
                  <a:close/>
                </a:path>
                <a:path w="622935" h="622300">
                  <a:moveTo>
                    <a:pt x="620009" y="279900"/>
                  </a:moveTo>
                  <a:lnTo>
                    <a:pt x="377334" y="279900"/>
                  </a:lnTo>
                  <a:lnTo>
                    <a:pt x="380796" y="283363"/>
                  </a:lnTo>
                  <a:lnTo>
                    <a:pt x="380796" y="461307"/>
                  </a:lnTo>
                  <a:lnTo>
                    <a:pt x="402697" y="461307"/>
                  </a:lnTo>
                  <a:lnTo>
                    <a:pt x="408621" y="462600"/>
                  </a:lnTo>
                  <a:lnTo>
                    <a:pt x="418144" y="473417"/>
                  </a:lnTo>
                  <a:lnTo>
                    <a:pt x="420225" y="479441"/>
                  </a:lnTo>
                  <a:lnTo>
                    <a:pt x="420225" y="493732"/>
                  </a:lnTo>
                  <a:lnTo>
                    <a:pt x="418094" y="499592"/>
                  </a:lnTo>
                  <a:lnTo>
                    <a:pt x="408456" y="509863"/>
                  </a:lnTo>
                  <a:lnTo>
                    <a:pt x="402634" y="511093"/>
                  </a:lnTo>
                  <a:lnTo>
                    <a:pt x="548964" y="511093"/>
                  </a:lnTo>
                  <a:lnTo>
                    <a:pt x="572108" y="480439"/>
                  </a:lnTo>
                  <a:lnTo>
                    <a:pt x="593343" y="442189"/>
                  </a:lnTo>
                  <a:lnTo>
                    <a:pt x="609112" y="400898"/>
                  </a:lnTo>
                  <a:lnTo>
                    <a:pt x="618928" y="357051"/>
                  </a:lnTo>
                  <a:lnTo>
                    <a:pt x="622308" y="311134"/>
                  </a:lnTo>
                  <a:lnTo>
                    <a:pt x="620009" y="279900"/>
                  </a:lnTo>
                  <a:close/>
                </a:path>
                <a:path w="622935" h="622300">
                  <a:moveTo>
                    <a:pt x="531155" y="92382"/>
                  </a:moveTo>
                  <a:lnTo>
                    <a:pt x="319759" y="92382"/>
                  </a:lnTo>
                  <a:lnTo>
                    <a:pt x="346499" y="97797"/>
                  </a:lnTo>
                  <a:lnTo>
                    <a:pt x="368358" y="112555"/>
                  </a:lnTo>
                  <a:lnTo>
                    <a:pt x="383108" y="134422"/>
                  </a:lnTo>
                  <a:lnTo>
                    <a:pt x="388519" y="161165"/>
                  </a:lnTo>
                  <a:lnTo>
                    <a:pt x="383108" y="187907"/>
                  </a:lnTo>
                  <a:lnTo>
                    <a:pt x="368358" y="209769"/>
                  </a:lnTo>
                  <a:lnTo>
                    <a:pt x="346499" y="224522"/>
                  </a:lnTo>
                  <a:lnTo>
                    <a:pt x="319759" y="229936"/>
                  </a:lnTo>
                  <a:lnTo>
                    <a:pt x="611029" y="229936"/>
                  </a:lnTo>
                  <a:lnTo>
                    <a:pt x="609112" y="221373"/>
                  </a:lnTo>
                  <a:lnTo>
                    <a:pt x="593343" y="180084"/>
                  </a:lnTo>
                  <a:lnTo>
                    <a:pt x="572108" y="141837"/>
                  </a:lnTo>
                  <a:lnTo>
                    <a:pt x="545891" y="107116"/>
                  </a:lnTo>
                  <a:lnTo>
                    <a:pt x="531155" y="92382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Anatomy</a:t>
            </a:r>
            <a:r>
              <a:rPr dirty="0" spc="-215"/>
              <a:t> </a:t>
            </a:r>
            <a:r>
              <a:rPr dirty="0" spc="-40"/>
              <a:t>of</a:t>
            </a:r>
            <a:r>
              <a:rPr dirty="0" spc="-215"/>
              <a:t> </a:t>
            </a:r>
            <a:r>
              <a:rPr dirty="0" spc="5"/>
              <a:t>an</a:t>
            </a:r>
            <a:r>
              <a:rPr dirty="0" spc="-215"/>
              <a:t> </a:t>
            </a:r>
            <a:r>
              <a:rPr dirty="0" spc="-10"/>
              <a:t>Element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5993" y="3040658"/>
            <a:ext cx="7673340" cy="362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4130">
              <a:lnSpc>
                <a:spcPct val="100000"/>
              </a:lnSpc>
              <a:spcBef>
                <a:spcPts val="100"/>
              </a:spcBef>
            </a:pPr>
            <a:r>
              <a:rPr dirty="0" sz="4800" spc="25" b="1">
                <a:solidFill>
                  <a:srgbClr val="FFFFFF"/>
                </a:solidFill>
                <a:latin typeface="Trebuchet MS"/>
                <a:cs typeface="Trebuchet MS"/>
              </a:rPr>
              <a:t>&lt;html</a:t>
            </a:r>
            <a:r>
              <a:rPr dirty="0" sz="48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55" b="1">
                <a:solidFill>
                  <a:srgbClr val="FFFFFF"/>
                </a:solidFill>
                <a:latin typeface="Trebuchet MS"/>
                <a:cs typeface="Trebuchet MS"/>
              </a:rPr>
              <a:t>lang=”en”&gt;&lt;/html&gt;</a:t>
            </a: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400">
              <a:latin typeface="Trebuchet MS"/>
              <a:cs typeface="Trebuchet MS"/>
            </a:endParaRPr>
          </a:p>
          <a:p>
            <a:pPr algn="ctr" marL="12065" marR="5080" indent="635">
              <a:lnSpc>
                <a:spcPts val="4300"/>
              </a:lnSpc>
            </a:pPr>
            <a:r>
              <a:rPr dirty="0" sz="3600" spc="175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elements </a:t>
            </a:r>
            <a:r>
              <a:rPr dirty="0" sz="3600" spc="-15">
                <a:solidFill>
                  <a:srgbClr val="FFFFFF"/>
                </a:solidFill>
                <a:latin typeface="Trebuchet MS"/>
                <a:cs typeface="Trebuchet MS"/>
              </a:rPr>
              <a:t>can have </a:t>
            </a:r>
            <a:r>
              <a:rPr dirty="0" sz="3600" spc="-105">
                <a:solidFill>
                  <a:srgbClr val="FFFFFF"/>
                </a:solidFill>
                <a:latin typeface="Trebuchet MS"/>
                <a:cs typeface="Trebuchet MS"/>
              </a:rPr>
              <a:t>attributes, </a:t>
            </a:r>
            <a:r>
              <a:rPr dirty="0" sz="3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3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additional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information </a:t>
            </a:r>
            <a:r>
              <a:rPr dirty="0" sz="3600" spc="-10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5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75">
                <a:solidFill>
                  <a:srgbClr val="FFFFFF"/>
                </a:solidFill>
                <a:latin typeface="Trebuchet MS"/>
                <a:cs typeface="Trebuchet MS"/>
              </a:rPr>
              <a:t>element.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6" name="object 6"/>
            <p:cNvSpPr/>
            <p:nvPr/>
          </p:nvSpPr>
          <p:spPr>
            <a:xfrm>
              <a:off x="1393179" y="1600398"/>
              <a:ext cx="7392670" cy="5715"/>
            </a:xfrm>
            <a:custGeom>
              <a:avLst/>
              <a:gdLst/>
              <a:ahLst/>
              <a:cxnLst/>
              <a:rect l="l" t="t" r="r" b="b"/>
              <a:pathLst>
                <a:path w="7392670" h="5715">
                  <a:moveTo>
                    <a:pt x="0" y="0"/>
                  </a:moveTo>
                  <a:lnTo>
                    <a:pt x="7392342" y="5464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4242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Anatomy</a:t>
            </a:r>
            <a:r>
              <a:rPr dirty="0" spc="-215"/>
              <a:t> </a:t>
            </a:r>
            <a:r>
              <a:rPr dirty="0" spc="-40"/>
              <a:t>of</a:t>
            </a:r>
            <a:r>
              <a:rPr dirty="0" spc="-215"/>
              <a:t> </a:t>
            </a:r>
            <a:r>
              <a:rPr dirty="0" spc="5"/>
              <a:t>an</a:t>
            </a:r>
            <a:r>
              <a:rPr dirty="0" spc="-215"/>
              <a:t> </a:t>
            </a:r>
            <a:r>
              <a:rPr dirty="0" spc="-10"/>
              <a:t>Element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2143" y="3040658"/>
            <a:ext cx="8290559" cy="362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800" spc="95" b="1">
                <a:solidFill>
                  <a:srgbClr val="FFFFFF"/>
                </a:solidFill>
                <a:latin typeface="Trebuchet MS"/>
                <a:cs typeface="Trebuchet MS"/>
              </a:rPr>
              <a:t>&lt;div</a:t>
            </a:r>
            <a:r>
              <a:rPr dirty="0" sz="48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b="1">
                <a:solidFill>
                  <a:srgbClr val="FFFFFF"/>
                </a:solidFill>
                <a:latin typeface="Trebuchet MS"/>
                <a:cs typeface="Trebuchet MS"/>
              </a:rPr>
              <a:t>class=”left-nav”&gt;&lt;/div&gt;</a:t>
            </a: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400">
              <a:latin typeface="Trebuchet MS"/>
              <a:cs typeface="Trebuchet MS"/>
            </a:endParaRPr>
          </a:p>
          <a:p>
            <a:pPr algn="ctr" marL="540385" marR="504825" indent="1905">
              <a:lnSpc>
                <a:spcPts val="4300"/>
              </a:lnSpc>
            </a:pPr>
            <a:r>
              <a:rPr dirty="0" sz="3600" spc="-40">
                <a:solidFill>
                  <a:srgbClr val="FFFFFF"/>
                </a:solidFill>
                <a:latin typeface="Trebuchet MS"/>
                <a:cs typeface="Trebuchet MS"/>
              </a:rPr>
              <a:t>Attributes </a:t>
            </a:r>
            <a:r>
              <a:rPr dirty="0" sz="3600" spc="-75">
                <a:solidFill>
                  <a:srgbClr val="FFFFFF"/>
                </a:solidFill>
                <a:latin typeface="Trebuchet MS"/>
                <a:cs typeface="Trebuchet MS"/>
              </a:rPr>
              <a:t>always </a:t>
            </a:r>
            <a:r>
              <a:rPr dirty="0" sz="3600" spc="-70">
                <a:solidFill>
                  <a:srgbClr val="FFFFFF"/>
                </a:solidFill>
                <a:latin typeface="Trebuchet MS"/>
                <a:cs typeface="Trebuchet MS"/>
              </a:rPr>
              <a:t>follow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600" spc="4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20">
                <a:solidFill>
                  <a:srgbClr val="FFFFFF"/>
                </a:solidFill>
                <a:latin typeface="Trebuchet MS"/>
                <a:cs typeface="Trebuchet MS"/>
              </a:rPr>
              <a:t>format: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name=”value”.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8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dirty="0" sz="3600" spc="-10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85">
                <a:solidFill>
                  <a:srgbClr val="FFFFFF"/>
                </a:solidFill>
                <a:latin typeface="Trebuchet MS"/>
                <a:cs typeface="Trebuchet MS"/>
              </a:rPr>
              <a:t>either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75">
                <a:solidFill>
                  <a:srgbClr val="FFFFFF"/>
                </a:solidFill>
                <a:latin typeface="Trebuchet MS"/>
                <a:cs typeface="Trebuchet MS"/>
              </a:rPr>
              <a:t>double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Trebuchet MS"/>
                <a:cs typeface="Trebuchet MS"/>
              </a:rPr>
              <a:t>quotes.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6" name="object 6"/>
            <p:cNvSpPr/>
            <p:nvPr/>
          </p:nvSpPr>
          <p:spPr>
            <a:xfrm>
              <a:off x="1393179" y="1600398"/>
              <a:ext cx="7392670" cy="5715"/>
            </a:xfrm>
            <a:custGeom>
              <a:avLst/>
              <a:gdLst/>
              <a:ahLst/>
              <a:cxnLst/>
              <a:rect l="l" t="t" r="r" b="b"/>
              <a:pathLst>
                <a:path w="7392670" h="5715">
                  <a:moveTo>
                    <a:pt x="0" y="0"/>
                  </a:moveTo>
                  <a:lnTo>
                    <a:pt x="7392342" y="5464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9421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0678" y="3409354"/>
            <a:ext cx="62509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2880" algn="l"/>
                <a:tab pos="3129280" algn="l"/>
              </a:tabLst>
            </a:pPr>
            <a:r>
              <a:rPr dirty="0" sz="3600" spc="-75"/>
              <a:t>Static</a:t>
            </a:r>
            <a:r>
              <a:rPr dirty="0" sz="3600" spc="-135"/>
              <a:t> </a:t>
            </a:r>
            <a:r>
              <a:rPr dirty="0" sz="3600" spc="105"/>
              <a:t>Pages	</a:t>
            </a:r>
            <a:r>
              <a:rPr dirty="0" sz="3600" spc="-560"/>
              <a:t>/	</a:t>
            </a:r>
            <a:r>
              <a:rPr dirty="0" sz="3600" spc="30"/>
              <a:t>Dynamic</a:t>
            </a:r>
            <a:r>
              <a:rPr dirty="0" sz="3600" spc="-210"/>
              <a:t> </a:t>
            </a:r>
            <a:r>
              <a:rPr dirty="0" sz="3600" spc="105"/>
              <a:t>Pages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5" name="object 5"/>
            <p:cNvSpPr/>
            <p:nvPr/>
          </p:nvSpPr>
          <p:spPr>
            <a:xfrm>
              <a:off x="0" y="2622435"/>
              <a:ext cx="10160000" cy="2019935"/>
            </a:xfrm>
            <a:custGeom>
              <a:avLst/>
              <a:gdLst/>
              <a:ahLst/>
              <a:cxnLst/>
              <a:rect l="l" t="t" r="r" b="b"/>
              <a:pathLst>
                <a:path w="10160000" h="2019935">
                  <a:moveTo>
                    <a:pt x="10160000" y="2006600"/>
                  </a:moveTo>
                  <a:lnTo>
                    <a:pt x="0" y="2006600"/>
                  </a:lnTo>
                  <a:lnTo>
                    <a:pt x="0" y="2019414"/>
                  </a:lnTo>
                  <a:lnTo>
                    <a:pt x="10160000" y="2019414"/>
                  </a:lnTo>
                  <a:lnTo>
                    <a:pt x="10160000" y="2006600"/>
                  </a:lnTo>
                  <a:close/>
                </a:path>
                <a:path w="10160000" h="2019935">
                  <a:moveTo>
                    <a:pt x="10160000" y="0"/>
                  </a:moveTo>
                  <a:lnTo>
                    <a:pt x="0" y="0"/>
                  </a:lnTo>
                  <a:lnTo>
                    <a:pt x="0" y="12814"/>
                  </a:lnTo>
                  <a:lnTo>
                    <a:pt x="10160000" y="12814"/>
                  </a:lnTo>
                  <a:lnTo>
                    <a:pt x="10160000" y="0"/>
                  </a:lnTo>
                  <a:close/>
                </a:path>
              </a:pathLst>
            </a:custGeom>
            <a:solidFill>
              <a:srgbClr val="EBEBEB">
                <a:alpha val="3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1917700"/>
          </a:xfrm>
          <a:custGeom>
            <a:avLst/>
            <a:gdLst/>
            <a:ahLst/>
            <a:cxnLst/>
            <a:rect l="l" t="t" r="r" b="b"/>
            <a:pathLst>
              <a:path w="10160000" h="1917700">
                <a:moveTo>
                  <a:pt x="10160000" y="0"/>
                </a:moveTo>
                <a:lnTo>
                  <a:pt x="0" y="0"/>
                </a:lnTo>
                <a:lnTo>
                  <a:pt x="0" y="1917700"/>
                </a:lnTo>
                <a:lnTo>
                  <a:pt x="10160000" y="19177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76D6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4572" y="1021358"/>
            <a:ext cx="47339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5">
                <a:solidFill>
                  <a:srgbClr val="424242"/>
                </a:solidFill>
              </a:rPr>
              <a:t>The</a:t>
            </a:r>
            <a:r>
              <a:rPr dirty="0" sz="3600" spc="-180">
                <a:solidFill>
                  <a:srgbClr val="424242"/>
                </a:solidFill>
              </a:rPr>
              <a:t> </a:t>
            </a:r>
            <a:r>
              <a:rPr dirty="0" sz="3600" spc="-40">
                <a:solidFill>
                  <a:srgbClr val="424242"/>
                </a:solidFill>
              </a:rPr>
              <a:t>essential</a:t>
            </a:r>
            <a:r>
              <a:rPr dirty="0" sz="3600" spc="-180">
                <a:solidFill>
                  <a:srgbClr val="424242"/>
                </a:solidFill>
              </a:rPr>
              <a:t> </a:t>
            </a:r>
            <a:r>
              <a:rPr dirty="0" sz="3600" spc="-75">
                <a:solidFill>
                  <a:srgbClr val="424242"/>
                </a:solidFill>
              </a:rPr>
              <a:t>attributes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4724396" y="215900"/>
            <a:ext cx="622935" cy="622300"/>
          </a:xfrm>
          <a:custGeom>
            <a:avLst/>
            <a:gdLst/>
            <a:ahLst/>
            <a:cxnLst/>
            <a:rect l="l" t="t" r="r" b="b"/>
            <a:pathLst>
              <a:path w="622935" h="622300">
                <a:moveTo>
                  <a:pt x="311136" y="0"/>
                </a:moveTo>
                <a:lnTo>
                  <a:pt x="265218" y="3379"/>
                </a:lnTo>
                <a:lnTo>
                  <a:pt x="221372" y="13195"/>
                </a:lnTo>
                <a:lnTo>
                  <a:pt x="180083" y="28961"/>
                </a:lnTo>
                <a:lnTo>
                  <a:pt x="141835" y="50193"/>
                </a:lnTo>
                <a:lnTo>
                  <a:pt x="107114" y="76407"/>
                </a:lnTo>
                <a:lnTo>
                  <a:pt x="76405" y="107116"/>
                </a:lnTo>
                <a:lnTo>
                  <a:pt x="50192" y="141837"/>
                </a:lnTo>
                <a:lnTo>
                  <a:pt x="28960" y="180084"/>
                </a:lnTo>
                <a:lnTo>
                  <a:pt x="13194" y="221373"/>
                </a:lnTo>
                <a:lnTo>
                  <a:pt x="3379" y="265218"/>
                </a:lnTo>
                <a:lnTo>
                  <a:pt x="0" y="311134"/>
                </a:lnTo>
                <a:lnTo>
                  <a:pt x="3379" y="357051"/>
                </a:lnTo>
                <a:lnTo>
                  <a:pt x="13194" y="400898"/>
                </a:lnTo>
                <a:lnTo>
                  <a:pt x="28960" y="442189"/>
                </a:lnTo>
                <a:lnTo>
                  <a:pt x="50192" y="480439"/>
                </a:lnTo>
                <a:lnTo>
                  <a:pt x="76405" y="515164"/>
                </a:lnTo>
                <a:lnTo>
                  <a:pt x="107114" y="545877"/>
                </a:lnTo>
                <a:lnTo>
                  <a:pt x="141835" y="572094"/>
                </a:lnTo>
                <a:lnTo>
                  <a:pt x="180083" y="593329"/>
                </a:lnTo>
                <a:lnTo>
                  <a:pt x="221372" y="609098"/>
                </a:lnTo>
                <a:lnTo>
                  <a:pt x="265218" y="618915"/>
                </a:lnTo>
                <a:lnTo>
                  <a:pt x="311136" y="622296"/>
                </a:lnTo>
                <a:lnTo>
                  <a:pt x="357057" y="618915"/>
                </a:lnTo>
                <a:lnTo>
                  <a:pt x="400907" y="609098"/>
                </a:lnTo>
                <a:lnTo>
                  <a:pt x="442201" y="593329"/>
                </a:lnTo>
                <a:lnTo>
                  <a:pt x="480453" y="572094"/>
                </a:lnTo>
                <a:lnTo>
                  <a:pt x="515178" y="545877"/>
                </a:lnTo>
                <a:lnTo>
                  <a:pt x="545891" y="515164"/>
                </a:lnTo>
                <a:lnTo>
                  <a:pt x="548964" y="511093"/>
                </a:lnTo>
                <a:lnTo>
                  <a:pt x="236832" y="511093"/>
                </a:lnTo>
                <a:lnTo>
                  <a:pt x="230999" y="509863"/>
                </a:lnTo>
                <a:lnTo>
                  <a:pt x="221386" y="499578"/>
                </a:lnTo>
                <a:lnTo>
                  <a:pt x="219264" y="493732"/>
                </a:lnTo>
                <a:lnTo>
                  <a:pt x="219255" y="479441"/>
                </a:lnTo>
                <a:lnTo>
                  <a:pt x="221322" y="473417"/>
                </a:lnTo>
                <a:lnTo>
                  <a:pt x="230859" y="462600"/>
                </a:lnTo>
                <a:lnTo>
                  <a:pt x="236769" y="461307"/>
                </a:lnTo>
                <a:lnTo>
                  <a:pt x="258709" y="461307"/>
                </a:lnTo>
                <a:lnTo>
                  <a:pt x="258709" y="329688"/>
                </a:lnTo>
                <a:lnTo>
                  <a:pt x="236832" y="329688"/>
                </a:lnTo>
                <a:lnTo>
                  <a:pt x="230999" y="328470"/>
                </a:lnTo>
                <a:lnTo>
                  <a:pt x="221386" y="318173"/>
                </a:lnTo>
                <a:lnTo>
                  <a:pt x="219255" y="312301"/>
                </a:lnTo>
                <a:lnTo>
                  <a:pt x="219255" y="298034"/>
                </a:lnTo>
                <a:lnTo>
                  <a:pt x="221322" y="292037"/>
                </a:lnTo>
                <a:lnTo>
                  <a:pt x="230859" y="281194"/>
                </a:lnTo>
                <a:lnTo>
                  <a:pt x="236769" y="279900"/>
                </a:lnTo>
                <a:lnTo>
                  <a:pt x="620009" y="279900"/>
                </a:lnTo>
                <a:lnTo>
                  <a:pt x="618928" y="265218"/>
                </a:lnTo>
                <a:lnTo>
                  <a:pt x="611029" y="229936"/>
                </a:lnTo>
                <a:lnTo>
                  <a:pt x="319759" y="229936"/>
                </a:lnTo>
                <a:lnTo>
                  <a:pt x="293014" y="224522"/>
                </a:lnTo>
                <a:lnTo>
                  <a:pt x="271147" y="209769"/>
                </a:lnTo>
                <a:lnTo>
                  <a:pt x="256389" y="187907"/>
                </a:lnTo>
                <a:lnTo>
                  <a:pt x="250973" y="161165"/>
                </a:lnTo>
                <a:lnTo>
                  <a:pt x="256389" y="134422"/>
                </a:lnTo>
                <a:lnTo>
                  <a:pt x="271147" y="112555"/>
                </a:lnTo>
                <a:lnTo>
                  <a:pt x="293014" y="97797"/>
                </a:lnTo>
                <a:lnTo>
                  <a:pt x="319759" y="92382"/>
                </a:lnTo>
                <a:lnTo>
                  <a:pt x="531155" y="92382"/>
                </a:lnTo>
                <a:lnTo>
                  <a:pt x="515178" y="76407"/>
                </a:lnTo>
                <a:lnTo>
                  <a:pt x="480453" y="50193"/>
                </a:lnTo>
                <a:lnTo>
                  <a:pt x="442201" y="28961"/>
                </a:lnTo>
                <a:lnTo>
                  <a:pt x="400907" y="13195"/>
                </a:lnTo>
                <a:lnTo>
                  <a:pt x="357057" y="3379"/>
                </a:lnTo>
                <a:lnTo>
                  <a:pt x="311136" y="0"/>
                </a:lnTo>
                <a:close/>
              </a:path>
              <a:path w="622935" h="622300">
                <a:moveTo>
                  <a:pt x="620009" y="279900"/>
                </a:moveTo>
                <a:lnTo>
                  <a:pt x="377334" y="279900"/>
                </a:lnTo>
                <a:lnTo>
                  <a:pt x="380796" y="283363"/>
                </a:lnTo>
                <a:lnTo>
                  <a:pt x="380796" y="461307"/>
                </a:lnTo>
                <a:lnTo>
                  <a:pt x="402697" y="461307"/>
                </a:lnTo>
                <a:lnTo>
                  <a:pt x="408621" y="462600"/>
                </a:lnTo>
                <a:lnTo>
                  <a:pt x="418144" y="473417"/>
                </a:lnTo>
                <a:lnTo>
                  <a:pt x="420225" y="479441"/>
                </a:lnTo>
                <a:lnTo>
                  <a:pt x="420225" y="493732"/>
                </a:lnTo>
                <a:lnTo>
                  <a:pt x="418094" y="499592"/>
                </a:lnTo>
                <a:lnTo>
                  <a:pt x="408456" y="509863"/>
                </a:lnTo>
                <a:lnTo>
                  <a:pt x="402634" y="511093"/>
                </a:lnTo>
                <a:lnTo>
                  <a:pt x="548964" y="511093"/>
                </a:lnTo>
                <a:lnTo>
                  <a:pt x="572108" y="480439"/>
                </a:lnTo>
                <a:lnTo>
                  <a:pt x="593343" y="442189"/>
                </a:lnTo>
                <a:lnTo>
                  <a:pt x="609112" y="400898"/>
                </a:lnTo>
                <a:lnTo>
                  <a:pt x="618928" y="357051"/>
                </a:lnTo>
                <a:lnTo>
                  <a:pt x="622308" y="311134"/>
                </a:lnTo>
                <a:lnTo>
                  <a:pt x="620009" y="279900"/>
                </a:lnTo>
                <a:close/>
              </a:path>
              <a:path w="622935" h="622300">
                <a:moveTo>
                  <a:pt x="531155" y="92382"/>
                </a:moveTo>
                <a:lnTo>
                  <a:pt x="319759" y="92382"/>
                </a:lnTo>
                <a:lnTo>
                  <a:pt x="346499" y="97797"/>
                </a:lnTo>
                <a:lnTo>
                  <a:pt x="368358" y="112555"/>
                </a:lnTo>
                <a:lnTo>
                  <a:pt x="383108" y="134422"/>
                </a:lnTo>
                <a:lnTo>
                  <a:pt x="388519" y="161165"/>
                </a:lnTo>
                <a:lnTo>
                  <a:pt x="383108" y="187907"/>
                </a:lnTo>
                <a:lnTo>
                  <a:pt x="368358" y="209769"/>
                </a:lnTo>
                <a:lnTo>
                  <a:pt x="346499" y="224522"/>
                </a:lnTo>
                <a:lnTo>
                  <a:pt x="319759" y="229936"/>
                </a:lnTo>
                <a:lnTo>
                  <a:pt x="611029" y="229936"/>
                </a:lnTo>
                <a:lnTo>
                  <a:pt x="609112" y="221373"/>
                </a:lnTo>
                <a:lnTo>
                  <a:pt x="593343" y="180084"/>
                </a:lnTo>
                <a:lnTo>
                  <a:pt x="572108" y="141837"/>
                </a:lnTo>
                <a:lnTo>
                  <a:pt x="545891" y="107116"/>
                </a:lnTo>
                <a:lnTo>
                  <a:pt x="531155" y="92382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31800" y="3155950"/>
            <a:ext cx="5226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5" b="1">
                <a:solidFill>
                  <a:srgbClr val="FF2600"/>
                </a:solidFill>
                <a:latin typeface="Trebuchet MS"/>
                <a:cs typeface="Trebuchet MS"/>
              </a:rPr>
              <a:t>link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0200" y="3175000"/>
            <a:ext cx="801306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0">
                <a:latin typeface="Trebuchet MS"/>
                <a:cs typeface="Trebuchet MS"/>
              </a:rPr>
              <a:t>&lt;link</a:t>
            </a:r>
            <a:r>
              <a:rPr dirty="0" sz="2100" spc="-60">
                <a:latin typeface="Trebuchet MS"/>
                <a:cs typeface="Trebuchet MS"/>
              </a:rPr>
              <a:t> </a:t>
            </a:r>
            <a:r>
              <a:rPr dirty="0" sz="2100" spc="-15">
                <a:latin typeface="Trebuchet MS"/>
                <a:cs typeface="Trebuchet MS"/>
              </a:rPr>
              <a:t>rel=”stylesheet”</a:t>
            </a:r>
            <a:r>
              <a:rPr dirty="0" sz="2100" spc="-55">
                <a:latin typeface="Trebuchet MS"/>
                <a:cs typeface="Trebuchet MS"/>
              </a:rPr>
              <a:t> </a:t>
            </a:r>
            <a:r>
              <a:rPr dirty="0" sz="2100" spc="-50">
                <a:latin typeface="Trebuchet MS"/>
                <a:cs typeface="Trebuchet MS"/>
              </a:rPr>
              <a:t>type-”text/css”</a:t>
            </a:r>
            <a:r>
              <a:rPr dirty="0" sz="2100" spc="-55">
                <a:latin typeface="Trebuchet MS"/>
                <a:cs typeface="Trebuchet MS"/>
              </a:rPr>
              <a:t> </a:t>
            </a:r>
            <a:r>
              <a:rPr dirty="0" sz="2100" spc="-25">
                <a:latin typeface="Trebuchet MS"/>
                <a:cs typeface="Trebuchet MS"/>
              </a:rPr>
              <a:t>href=”stylesheet/styles.css”&gt;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900" y="4108450"/>
            <a:ext cx="70764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0465" algn="l"/>
              </a:tabLst>
            </a:pPr>
            <a:r>
              <a:rPr dirty="0" sz="2400" spc="80" b="1">
                <a:solidFill>
                  <a:srgbClr val="FF2600"/>
                </a:solidFill>
                <a:latin typeface="Trebuchet MS"/>
                <a:cs typeface="Trebuchet MS"/>
              </a:rPr>
              <a:t>img	</a:t>
            </a:r>
            <a:r>
              <a:rPr dirty="0" sz="2400" spc="135">
                <a:latin typeface="Trebuchet MS"/>
                <a:cs typeface="Trebuchet MS"/>
              </a:rPr>
              <a:t>&lt;img</a:t>
            </a:r>
            <a:r>
              <a:rPr dirty="0" sz="2400" spc="-120">
                <a:latin typeface="Trebuchet MS"/>
                <a:cs typeface="Trebuchet MS"/>
              </a:rPr>
              <a:t> </a:t>
            </a:r>
            <a:r>
              <a:rPr dirty="0" sz="2400" spc="5">
                <a:latin typeface="Trebuchet MS"/>
                <a:cs typeface="Trebuchet MS"/>
              </a:rPr>
              <a:t>src=”images/image.jpg”</a:t>
            </a:r>
            <a:r>
              <a:rPr dirty="0" sz="2400" spc="-114">
                <a:latin typeface="Trebuchet MS"/>
                <a:cs typeface="Trebuchet MS"/>
              </a:rPr>
              <a:t> </a:t>
            </a:r>
            <a:r>
              <a:rPr dirty="0" sz="2400" spc="55">
                <a:latin typeface="Trebuchet MS"/>
                <a:cs typeface="Trebuchet MS"/>
              </a:rPr>
              <a:t>alt=”Sam”&gt;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5300" y="5073650"/>
            <a:ext cx="1892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0" b="1">
                <a:solidFill>
                  <a:srgbClr val="FF2600"/>
                </a:solidFill>
                <a:latin typeface="Trebuchet MS"/>
                <a:cs typeface="Trebuchet MS"/>
              </a:rPr>
              <a:t>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3700" y="5073650"/>
            <a:ext cx="60674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60">
                <a:latin typeface="Trebuchet MS"/>
                <a:cs typeface="Trebuchet MS"/>
              </a:rPr>
              <a:t>&lt;a</a:t>
            </a:r>
            <a:r>
              <a:rPr dirty="0" sz="2400" spc="-90">
                <a:latin typeface="Trebuchet MS"/>
                <a:cs typeface="Trebuchet MS"/>
              </a:rPr>
              <a:t> </a:t>
            </a:r>
            <a:r>
              <a:rPr dirty="0" sz="2400" spc="-20">
                <a:latin typeface="Trebuchet MS"/>
                <a:cs typeface="Trebuchet MS"/>
              </a:rPr>
              <a:t>href=”</a:t>
            </a:r>
            <a:r>
              <a:rPr dirty="0" u="sng" sz="2400" spc="-2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  <a:hlinkClick r:id="rId2"/>
              </a:rPr>
              <a:t>http://colum.edu</a:t>
            </a:r>
            <a:r>
              <a:rPr dirty="0" sz="2400" spc="-20">
                <a:latin typeface="Trebuchet MS"/>
                <a:cs typeface="Trebuchet MS"/>
              </a:rPr>
              <a:t>”&gt;My</a:t>
            </a:r>
            <a:r>
              <a:rPr dirty="0" sz="2400" spc="-90">
                <a:latin typeface="Trebuchet MS"/>
                <a:cs typeface="Trebuchet MS"/>
              </a:rPr>
              <a:t> </a:t>
            </a:r>
            <a:r>
              <a:rPr dirty="0" sz="2400" spc="45">
                <a:latin typeface="Trebuchet MS"/>
                <a:cs typeface="Trebuchet MS"/>
              </a:rPr>
              <a:t>school&lt;/a&gt;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19995" y="3307358"/>
            <a:ext cx="1143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315" b="1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5" name="object 5"/>
            <p:cNvSpPr/>
            <p:nvPr/>
          </p:nvSpPr>
          <p:spPr>
            <a:xfrm>
              <a:off x="0" y="2622435"/>
              <a:ext cx="10160000" cy="2019935"/>
            </a:xfrm>
            <a:custGeom>
              <a:avLst/>
              <a:gdLst/>
              <a:ahLst/>
              <a:cxnLst/>
              <a:rect l="l" t="t" r="r" b="b"/>
              <a:pathLst>
                <a:path w="10160000" h="2019935">
                  <a:moveTo>
                    <a:pt x="10160000" y="2006600"/>
                  </a:moveTo>
                  <a:lnTo>
                    <a:pt x="0" y="2006600"/>
                  </a:lnTo>
                  <a:lnTo>
                    <a:pt x="0" y="2019414"/>
                  </a:lnTo>
                  <a:lnTo>
                    <a:pt x="10160000" y="2019414"/>
                  </a:lnTo>
                  <a:lnTo>
                    <a:pt x="10160000" y="2006600"/>
                  </a:lnTo>
                  <a:close/>
                </a:path>
                <a:path w="10160000" h="2019935">
                  <a:moveTo>
                    <a:pt x="10160000" y="0"/>
                  </a:moveTo>
                  <a:lnTo>
                    <a:pt x="0" y="0"/>
                  </a:lnTo>
                  <a:lnTo>
                    <a:pt x="0" y="12814"/>
                  </a:lnTo>
                  <a:lnTo>
                    <a:pt x="10160000" y="12814"/>
                  </a:lnTo>
                  <a:lnTo>
                    <a:pt x="10160000" y="0"/>
                  </a:lnTo>
                  <a:close/>
                </a:path>
              </a:pathLst>
            </a:custGeom>
            <a:solidFill>
              <a:srgbClr val="EBEBEB">
                <a:alpha val="3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65362" y="2425978"/>
            <a:ext cx="3052445" cy="24257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dirty="0" sz="4800" spc="120">
                <a:solidFill>
                  <a:srgbClr val="FFFFFF"/>
                </a:solidFill>
                <a:latin typeface="Trebuchet MS"/>
                <a:cs typeface="Trebuchet MS"/>
              </a:rPr>
              <a:t>Cascading</a:t>
            </a:r>
            <a:endParaRPr sz="4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4800" spc="67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endParaRPr sz="4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4800" spc="-65">
                <a:solidFill>
                  <a:srgbClr val="FFFFFF"/>
                </a:solidFill>
                <a:latin typeface="Trebuchet MS"/>
                <a:cs typeface="Trebuchet MS"/>
              </a:rPr>
              <a:t>Style</a:t>
            </a:r>
            <a:r>
              <a:rPr dirty="0" sz="4800" spc="-2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40">
                <a:solidFill>
                  <a:srgbClr val="FFFFFF"/>
                </a:solidFill>
                <a:latin typeface="Trebuchet MS"/>
                <a:cs typeface="Trebuchet MS"/>
              </a:rPr>
              <a:t>Sheet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6093" y="2221508"/>
            <a:ext cx="8387080" cy="296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dirty="0" sz="3600" spc="3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0">
                <a:solidFill>
                  <a:srgbClr val="FFFFFF"/>
                </a:solidFill>
                <a:latin typeface="Trebuchet MS"/>
                <a:cs typeface="Trebuchet MS"/>
              </a:rPr>
              <a:t>stylesheet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0">
                <a:solidFill>
                  <a:srgbClr val="FFFFFF"/>
                </a:solidFill>
                <a:latin typeface="Trebuchet MS"/>
                <a:cs typeface="Trebuchet MS"/>
              </a:rPr>
              <a:t>rules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5">
                <a:solidFill>
                  <a:srgbClr val="FFFFFF"/>
                </a:solidFill>
                <a:latin typeface="Trebuchet MS"/>
                <a:cs typeface="Trebuchet MS"/>
              </a:rPr>
              <a:t>defining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ts val="4300"/>
              </a:lnSpc>
              <a:spcBef>
                <a:spcPts val="150"/>
              </a:spcBef>
            </a:pPr>
            <a:r>
              <a:rPr dirty="0" sz="3600" spc="3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8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30">
                <a:solidFill>
                  <a:srgbClr val="FFFFFF"/>
                </a:solidFill>
                <a:latin typeface="Trebuchet MS"/>
                <a:cs typeface="Trebuchet MS"/>
              </a:rPr>
              <a:t>element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8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14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Trebuchet MS"/>
                <a:cs typeface="Trebuchet MS"/>
              </a:rPr>
              <a:t>“presented”  </a:t>
            </a:r>
            <a:r>
              <a:rPr dirty="0" sz="3600" spc="-6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browser.</a:t>
            </a:r>
            <a:endParaRPr sz="3600">
              <a:latin typeface="Trebuchet MS"/>
              <a:cs typeface="Trebuchet MS"/>
            </a:endParaRPr>
          </a:p>
          <a:p>
            <a:pPr marL="12700" marR="1242695">
              <a:lnSpc>
                <a:spcPts val="4300"/>
              </a:lnSpc>
              <a:spcBef>
                <a:spcPts val="1560"/>
              </a:spcBef>
            </a:pPr>
            <a:r>
              <a:rPr dirty="0" sz="3600" spc="3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0">
                <a:solidFill>
                  <a:srgbClr val="FFFFFF"/>
                </a:solidFill>
                <a:latin typeface="Trebuchet MS"/>
                <a:cs typeface="Trebuchet MS"/>
              </a:rPr>
              <a:t>rules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targeted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0">
                <a:solidFill>
                  <a:srgbClr val="FFFFFF"/>
                </a:solidFill>
                <a:latin typeface="Trebuchet MS"/>
                <a:cs typeface="Trebuchet MS"/>
              </a:rPr>
              <a:t>specific </a:t>
            </a:r>
            <a:r>
              <a:rPr dirty="0" sz="3600" spc="-10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elements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8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Trebuchet MS"/>
                <a:cs typeface="Trebuchet MS"/>
              </a:rPr>
              <a:t>document.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B70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97493" y="145057"/>
            <a:ext cx="40011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"/>
              <a:t>The</a:t>
            </a:r>
            <a:r>
              <a:rPr dirty="0" spc="-250"/>
              <a:t> </a:t>
            </a:r>
            <a:r>
              <a:rPr dirty="0" spc="-40"/>
              <a:t>Stylesheet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9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6093" y="1688108"/>
            <a:ext cx="7766684" cy="3611879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161290">
              <a:lnSpc>
                <a:spcPts val="3800"/>
              </a:lnSpc>
              <a:spcBef>
                <a:spcPts val="260"/>
              </a:spcBef>
            </a:pP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“cascade”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part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70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rules </a:t>
            </a:r>
            <a:r>
              <a:rPr dirty="0" sz="3200" spc="-94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resolving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Trebuchet MS"/>
                <a:cs typeface="Trebuchet MS"/>
              </a:rPr>
              <a:t>con</a:t>
            </a:r>
            <a:r>
              <a:rPr dirty="0" sz="3200" spc="-235">
                <a:solidFill>
                  <a:srgbClr val="FFFFFF"/>
                </a:solidFill>
                <a:latin typeface="Trebuchet MS"/>
                <a:cs typeface="Trebuchet MS"/>
              </a:rPr>
              <a:t>fl</a:t>
            </a: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icts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25">
                <a:solidFill>
                  <a:srgbClr val="FFFFFF"/>
                </a:solidFill>
                <a:latin typeface="Trebuchet MS"/>
                <a:cs typeface="Trebuchet MS"/>
              </a:rPr>
              <a:t>CSS 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rules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0">
                <a:solidFill>
                  <a:srgbClr val="FFFFFF"/>
                </a:solidFill>
                <a:latin typeface="Trebuchet MS"/>
                <a:cs typeface="Trebuchet MS"/>
              </a:rPr>
              <a:t>applied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elements.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ts val="3800"/>
              </a:lnSpc>
              <a:spcBef>
                <a:spcPts val="1580"/>
              </a:spcBef>
            </a:pP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example,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95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rules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00" spc="-220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3200" spc="55">
                <a:solidFill>
                  <a:srgbClr val="FFFFFF"/>
                </a:solidFill>
                <a:latin typeface="Trebuchet MS"/>
                <a:cs typeface="Trebuchet MS"/>
              </a:rPr>
              <a:t>ning 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color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h1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elements,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5">
                <a:solidFill>
                  <a:srgbClr val="FFFFFF"/>
                </a:solidFill>
                <a:latin typeface="Trebuchet MS"/>
                <a:cs typeface="Trebuchet MS"/>
              </a:rPr>
              <a:t>rule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3200" spc="-94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FFFFFF"/>
                </a:solidFill>
                <a:latin typeface="Trebuchet MS"/>
                <a:cs typeface="Trebuchet MS"/>
              </a:rPr>
              <a:t>comes </a:t>
            </a: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last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cascade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order </a:t>
            </a:r>
            <a:r>
              <a:rPr dirty="0" sz="3200" spc="-16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32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“trump”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0">
                <a:solidFill>
                  <a:srgbClr val="FFFFFF"/>
                </a:solidFill>
                <a:latin typeface="Trebuchet MS"/>
                <a:cs typeface="Trebuchet MS"/>
              </a:rPr>
              <a:t>other.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7222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26093" y="145057"/>
            <a:ext cx="353822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"/>
              <a:t>The</a:t>
            </a:r>
            <a:r>
              <a:rPr dirty="0" spc="-270"/>
              <a:t> </a:t>
            </a:r>
            <a:r>
              <a:rPr dirty="0" spc="110"/>
              <a:t>Cascade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9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2743" y="919758"/>
            <a:ext cx="381190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Browser</a:t>
            </a:r>
            <a:r>
              <a:rPr dirty="0" sz="3600" spc="-200"/>
              <a:t> </a:t>
            </a:r>
            <a:r>
              <a:rPr dirty="0" sz="3600" spc="-50"/>
              <a:t>stylesheet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4876863" y="1828799"/>
            <a:ext cx="495934" cy="4102100"/>
          </a:xfrm>
          <a:custGeom>
            <a:avLst/>
            <a:gdLst/>
            <a:ahLst/>
            <a:cxnLst/>
            <a:rect l="l" t="t" r="r" b="b"/>
            <a:pathLst>
              <a:path w="495935" h="4102100">
                <a:moveTo>
                  <a:pt x="419265" y="345859"/>
                </a:moveTo>
                <a:lnTo>
                  <a:pt x="391985" y="313359"/>
                </a:lnTo>
                <a:lnTo>
                  <a:pt x="273265" y="313359"/>
                </a:lnTo>
                <a:lnTo>
                  <a:pt x="273265" y="64363"/>
                </a:lnTo>
                <a:lnTo>
                  <a:pt x="268262" y="39306"/>
                </a:lnTo>
                <a:lnTo>
                  <a:pt x="254622" y="18859"/>
                </a:lnTo>
                <a:lnTo>
                  <a:pt x="234378" y="5067"/>
                </a:lnTo>
                <a:lnTo>
                  <a:pt x="209588" y="0"/>
                </a:lnTo>
                <a:lnTo>
                  <a:pt x="184810" y="5080"/>
                </a:lnTo>
                <a:lnTo>
                  <a:pt x="164579" y="18859"/>
                </a:lnTo>
                <a:lnTo>
                  <a:pt x="150939" y="39319"/>
                </a:lnTo>
                <a:lnTo>
                  <a:pt x="145935" y="64363"/>
                </a:lnTo>
                <a:lnTo>
                  <a:pt x="145935" y="313347"/>
                </a:lnTo>
                <a:lnTo>
                  <a:pt x="24917" y="313359"/>
                </a:lnTo>
                <a:lnTo>
                  <a:pt x="0" y="343103"/>
                </a:lnTo>
                <a:lnTo>
                  <a:pt x="1574" y="350418"/>
                </a:lnTo>
                <a:lnTo>
                  <a:pt x="5130" y="357149"/>
                </a:lnTo>
                <a:lnTo>
                  <a:pt x="192671" y="618058"/>
                </a:lnTo>
                <a:lnTo>
                  <a:pt x="200875" y="622300"/>
                </a:lnTo>
                <a:lnTo>
                  <a:pt x="209588" y="622300"/>
                </a:lnTo>
                <a:lnTo>
                  <a:pt x="218363" y="622287"/>
                </a:lnTo>
                <a:lnTo>
                  <a:pt x="226542" y="618058"/>
                </a:lnTo>
                <a:lnTo>
                  <a:pt x="417766" y="352018"/>
                </a:lnTo>
                <a:lnTo>
                  <a:pt x="419265" y="345859"/>
                </a:lnTo>
                <a:close/>
              </a:path>
              <a:path w="495935" h="4102100">
                <a:moveTo>
                  <a:pt x="495465" y="3825659"/>
                </a:moveTo>
                <a:lnTo>
                  <a:pt x="468185" y="3793159"/>
                </a:lnTo>
                <a:lnTo>
                  <a:pt x="349465" y="3793159"/>
                </a:lnTo>
                <a:lnTo>
                  <a:pt x="349465" y="3544163"/>
                </a:lnTo>
                <a:lnTo>
                  <a:pt x="344462" y="3519106"/>
                </a:lnTo>
                <a:lnTo>
                  <a:pt x="330822" y="3498659"/>
                </a:lnTo>
                <a:lnTo>
                  <a:pt x="310578" y="3484867"/>
                </a:lnTo>
                <a:lnTo>
                  <a:pt x="285788" y="3479800"/>
                </a:lnTo>
                <a:lnTo>
                  <a:pt x="261010" y="3484880"/>
                </a:lnTo>
                <a:lnTo>
                  <a:pt x="240779" y="3498659"/>
                </a:lnTo>
                <a:lnTo>
                  <a:pt x="227139" y="3519119"/>
                </a:lnTo>
                <a:lnTo>
                  <a:pt x="222135" y="3544163"/>
                </a:lnTo>
                <a:lnTo>
                  <a:pt x="222135" y="3793147"/>
                </a:lnTo>
                <a:lnTo>
                  <a:pt x="101117" y="3793159"/>
                </a:lnTo>
                <a:lnTo>
                  <a:pt x="76200" y="3822903"/>
                </a:lnTo>
                <a:lnTo>
                  <a:pt x="77774" y="3830218"/>
                </a:lnTo>
                <a:lnTo>
                  <a:pt x="81330" y="3836949"/>
                </a:lnTo>
                <a:lnTo>
                  <a:pt x="268871" y="4097858"/>
                </a:lnTo>
                <a:lnTo>
                  <a:pt x="277075" y="4102100"/>
                </a:lnTo>
                <a:lnTo>
                  <a:pt x="285788" y="4102100"/>
                </a:lnTo>
                <a:lnTo>
                  <a:pt x="294563" y="4102087"/>
                </a:lnTo>
                <a:lnTo>
                  <a:pt x="302742" y="4097858"/>
                </a:lnTo>
                <a:lnTo>
                  <a:pt x="493966" y="3831818"/>
                </a:lnTo>
                <a:lnTo>
                  <a:pt x="495465" y="38256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93900" y="2654300"/>
            <a:ext cx="6343650" cy="4053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192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Linked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40">
                <a:solidFill>
                  <a:srgbClr val="FFFFFF"/>
                </a:solidFill>
                <a:latin typeface="Trebuchet MS"/>
                <a:cs typeface="Trebuchet MS"/>
              </a:rPr>
              <a:t>(external)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0">
                <a:solidFill>
                  <a:srgbClr val="FFFFFF"/>
                </a:solidFill>
                <a:latin typeface="Trebuchet MS"/>
                <a:cs typeface="Trebuchet MS"/>
              </a:rPr>
              <a:t>stylesheet</a:t>
            </a:r>
            <a:endParaRPr sz="3600">
              <a:latin typeface="Trebuchet MS"/>
              <a:cs typeface="Trebuchet MS"/>
            </a:endParaRPr>
          </a:p>
          <a:p>
            <a:pPr algn="ctr" marL="12700" marR="5080">
              <a:lnSpc>
                <a:spcPct val="317100"/>
              </a:lnSpc>
            </a:pPr>
            <a:r>
              <a:rPr dirty="0" sz="3600" spc="140">
                <a:solidFill>
                  <a:srgbClr val="FFFFFF"/>
                </a:solidFill>
                <a:latin typeface="Trebuchet MS"/>
                <a:cs typeface="Trebuchet MS"/>
              </a:rPr>
              <a:t>Embedded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(internal)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stylesheet 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Inline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(internal)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5">
                <a:solidFill>
                  <a:srgbClr val="FFFFFF"/>
                </a:solidFill>
                <a:latin typeface="Trebuchet MS"/>
                <a:cs typeface="Trebuchet MS"/>
              </a:rPr>
              <a:t>Styles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64173" y="3568700"/>
            <a:ext cx="419734" cy="622300"/>
          </a:xfrm>
          <a:custGeom>
            <a:avLst/>
            <a:gdLst/>
            <a:ahLst/>
            <a:cxnLst/>
            <a:rect l="l" t="t" r="r" b="b"/>
            <a:pathLst>
              <a:path w="419735" h="622300">
                <a:moveTo>
                  <a:pt x="209587" y="0"/>
                </a:moveTo>
                <a:lnTo>
                  <a:pt x="184810" y="5067"/>
                </a:lnTo>
                <a:lnTo>
                  <a:pt x="164576" y="18858"/>
                </a:lnTo>
                <a:lnTo>
                  <a:pt x="150933" y="39308"/>
                </a:lnTo>
                <a:lnTo>
                  <a:pt x="145930" y="64355"/>
                </a:lnTo>
                <a:lnTo>
                  <a:pt x="145930" y="313336"/>
                </a:lnTo>
                <a:lnTo>
                  <a:pt x="24912" y="313349"/>
                </a:lnTo>
                <a:lnTo>
                  <a:pt x="0" y="343098"/>
                </a:lnTo>
                <a:lnTo>
                  <a:pt x="1574" y="350416"/>
                </a:lnTo>
                <a:lnTo>
                  <a:pt x="5127" y="357146"/>
                </a:lnTo>
                <a:lnTo>
                  <a:pt x="192666" y="618053"/>
                </a:lnTo>
                <a:lnTo>
                  <a:pt x="200868" y="622300"/>
                </a:lnTo>
                <a:lnTo>
                  <a:pt x="209587" y="622300"/>
                </a:lnTo>
                <a:lnTo>
                  <a:pt x="218356" y="622287"/>
                </a:lnTo>
                <a:lnTo>
                  <a:pt x="226532" y="618053"/>
                </a:lnTo>
                <a:lnTo>
                  <a:pt x="417756" y="352007"/>
                </a:lnTo>
                <a:lnTo>
                  <a:pt x="419259" y="345859"/>
                </a:lnTo>
                <a:lnTo>
                  <a:pt x="418753" y="336077"/>
                </a:lnTo>
                <a:lnTo>
                  <a:pt x="391978" y="313349"/>
                </a:lnTo>
                <a:lnTo>
                  <a:pt x="273257" y="313349"/>
                </a:lnTo>
                <a:lnTo>
                  <a:pt x="273257" y="64355"/>
                </a:lnTo>
                <a:lnTo>
                  <a:pt x="268261" y="39304"/>
                </a:lnTo>
                <a:lnTo>
                  <a:pt x="254619" y="18848"/>
                </a:lnTo>
                <a:lnTo>
                  <a:pt x="234378" y="5057"/>
                </a:lnTo>
                <a:lnTo>
                  <a:pt x="209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3693" y="296570"/>
            <a:ext cx="387985" cy="22434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15" b="1">
                <a:solidFill>
                  <a:srgbClr val="FFFFFF"/>
                </a:solidFill>
                <a:latin typeface="Trebuchet MS"/>
                <a:cs typeface="Trebuchet MS"/>
              </a:rPr>
              <a:t>low</a:t>
            </a:r>
            <a:r>
              <a:rPr dirty="0" sz="24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importance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993" y="4939334"/>
            <a:ext cx="387985" cy="23571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30" b="1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dirty="0" sz="24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rebuchet MS"/>
                <a:cs typeface="Trebuchet MS"/>
              </a:rPr>
              <a:t>importance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5638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9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6093" y="1408708"/>
            <a:ext cx="8607425" cy="99568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40"/>
              </a:spcBef>
            </a:pPr>
            <a:r>
              <a:rPr dirty="0" sz="3200" spc="155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elements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6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inherit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many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5">
                <a:solidFill>
                  <a:srgbClr val="FFFFFF"/>
                </a:solidFill>
                <a:latin typeface="Trebuchet MS"/>
                <a:cs typeface="Trebuchet MS"/>
              </a:rPr>
              <a:t>style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properties 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parent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elements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default.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093" y="3250208"/>
            <a:ext cx="574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093" y="3809008"/>
            <a:ext cx="1123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&lt;body&gt;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1914" y="4139208"/>
            <a:ext cx="1123315" cy="721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&lt;div&gt;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ts val="2740"/>
              </a:lnSpc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&lt;ul&gt;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093" y="4799608"/>
            <a:ext cx="2769235" cy="139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09980">
              <a:lnSpc>
                <a:spcPts val="274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&lt;li&gt;&lt;/li&gt;</a:t>
            </a:r>
            <a:endParaRPr sz="2400">
              <a:latin typeface="Courier New"/>
              <a:cs typeface="Courier New"/>
            </a:endParaRPr>
          </a:p>
          <a:p>
            <a:pPr marL="744220">
              <a:lnSpc>
                <a:spcPts val="2650"/>
              </a:lnSpc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&lt;/ul&gt;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ts val="2650"/>
              </a:lnSpc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&lt;/div&gt;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40"/>
              </a:lnSpc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&lt;/body&gt;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0" y="3263900"/>
            <a:ext cx="16719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ourier New"/>
                <a:cs typeface="Courier New"/>
              </a:rPr>
              <a:t>relationship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2000" y="3843020"/>
            <a:ext cx="848360" cy="99060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algn="just" marL="12700" marR="5080">
              <a:lnSpc>
                <a:spcPct val="118100"/>
              </a:lnSpc>
              <a:spcBef>
                <a:spcPts val="50"/>
              </a:spcBef>
            </a:pP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parent  parent  parent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32146" y="3843020"/>
            <a:ext cx="2632075" cy="990600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dirty="0" sz="18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FFFFFF"/>
                </a:solidFill>
                <a:latin typeface="Courier New"/>
                <a:cs typeface="Courier New"/>
              </a:rPr>
              <a:t>site</a:t>
            </a:r>
            <a:endParaRPr sz="1800">
              <a:latin typeface="Courier New"/>
              <a:cs typeface="Courier New"/>
            </a:endParaRPr>
          </a:p>
          <a:p>
            <a:pPr marL="12700" marR="5080">
              <a:lnSpc>
                <a:spcPts val="2600"/>
              </a:lnSpc>
            </a:pP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r>
              <a:rPr dirty="0" sz="18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dirty="0" sz="18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li,</a:t>
            </a:r>
            <a:r>
              <a:rPr dirty="0" sz="18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child </a:t>
            </a:r>
            <a:r>
              <a:rPr dirty="0" sz="1800" spc="-10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li,</a:t>
            </a:r>
            <a:r>
              <a:rPr dirty="0" sz="18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child</a:t>
            </a:r>
            <a:r>
              <a:rPr dirty="0" sz="18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75468" y="4147820"/>
            <a:ext cx="1123315" cy="68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of </a:t>
            </a:r>
            <a:r>
              <a:rPr dirty="0" sz="1800">
                <a:solidFill>
                  <a:srgbClr val="FFFFFF"/>
                </a:solidFill>
                <a:latin typeface="Courier New"/>
                <a:cs typeface="Courier New"/>
              </a:rPr>
              <a:t>body </a:t>
            </a:r>
            <a:r>
              <a:rPr dirty="0" sz="1800" spc="-10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dirty="0" sz="1800" spc="-1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72000" y="4864100"/>
            <a:ext cx="3592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child</a:t>
            </a:r>
            <a:r>
              <a:rPr dirty="0" sz="18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dirty="0" sz="18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ul,</a:t>
            </a:r>
            <a:r>
              <a:rPr dirty="0" sz="18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div,</a:t>
            </a:r>
            <a:r>
              <a:rPr dirty="0" sz="18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0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7222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573743" y="145057"/>
            <a:ext cx="30410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Inheritance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16" name="object 16"/>
            <p:cNvSpPr/>
            <p:nvPr/>
          </p:nvSpPr>
          <p:spPr>
            <a:xfrm>
              <a:off x="304800" y="3746328"/>
              <a:ext cx="9375140" cy="635"/>
            </a:xfrm>
            <a:custGeom>
              <a:avLst/>
              <a:gdLst/>
              <a:ahLst/>
              <a:cxnLst/>
              <a:rect l="l" t="t" r="r" b="b"/>
              <a:pathLst>
                <a:path w="9375140" h="635">
                  <a:moveTo>
                    <a:pt x="0" y="171"/>
                  </a:moveTo>
                  <a:lnTo>
                    <a:pt x="9374544" y="0"/>
                  </a:lnTo>
                </a:path>
              </a:pathLst>
            </a:custGeom>
            <a:ln w="12699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32000" y="4026071"/>
              <a:ext cx="2230755" cy="635"/>
            </a:xfrm>
            <a:custGeom>
              <a:avLst/>
              <a:gdLst/>
              <a:ahLst/>
              <a:cxnLst/>
              <a:rect l="l" t="t" r="r" b="b"/>
              <a:pathLst>
                <a:path w="2230754" h="635">
                  <a:moveTo>
                    <a:pt x="0" y="0"/>
                  </a:moveTo>
                  <a:lnTo>
                    <a:pt x="2223942" y="10"/>
                  </a:lnTo>
                  <a:lnTo>
                    <a:pt x="2230292" y="10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55942" y="398798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>
                <a:alpha val="3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92470" y="4368961"/>
              <a:ext cx="1970405" cy="635"/>
            </a:xfrm>
            <a:custGeom>
              <a:avLst/>
              <a:gdLst/>
              <a:ahLst/>
              <a:cxnLst/>
              <a:rect l="l" t="t" r="r" b="b"/>
              <a:pathLst>
                <a:path w="1970404" h="635">
                  <a:moveTo>
                    <a:pt x="0" y="21"/>
                  </a:moveTo>
                  <a:lnTo>
                    <a:pt x="1963472" y="0"/>
                  </a:lnTo>
                  <a:lnTo>
                    <a:pt x="1969822" y="0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55942" y="433086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>
                <a:alpha val="3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483525" y="4699182"/>
              <a:ext cx="1779270" cy="0"/>
            </a:xfrm>
            <a:custGeom>
              <a:avLst/>
              <a:gdLst/>
              <a:ahLst/>
              <a:cxnLst/>
              <a:rect l="l" t="t" r="r" b="b"/>
              <a:pathLst>
                <a:path w="1779270" h="0">
                  <a:moveTo>
                    <a:pt x="0" y="0"/>
                  </a:moveTo>
                  <a:lnTo>
                    <a:pt x="1772417" y="1"/>
                  </a:lnTo>
                  <a:lnTo>
                    <a:pt x="1778767" y="1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55942" y="46610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>
                <a:alpha val="3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707227" y="4991282"/>
              <a:ext cx="555625" cy="0"/>
            </a:xfrm>
            <a:custGeom>
              <a:avLst/>
              <a:gdLst/>
              <a:ahLst/>
              <a:cxnLst/>
              <a:rect l="l" t="t" r="r" b="b"/>
              <a:pathLst>
                <a:path w="555625" h="0">
                  <a:moveTo>
                    <a:pt x="0" y="0"/>
                  </a:moveTo>
                  <a:lnTo>
                    <a:pt x="548714" y="0"/>
                  </a:lnTo>
                  <a:lnTo>
                    <a:pt x="555064" y="0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255942" y="49531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>
                <a:alpha val="3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9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4500" y="2743065"/>
            <a:ext cx="9276715" cy="635"/>
          </a:xfrm>
          <a:custGeom>
            <a:avLst/>
            <a:gdLst/>
            <a:ahLst/>
            <a:cxnLst/>
            <a:rect l="l" t="t" r="r" b="b"/>
            <a:pathLst>
              <a:path w="9276715" h="635">
                <a:moveTo>
                  <a:pt x="0" y="134"/>
                </a:moveTo>
                <a:lnTo>
                  <a:pt x="9276510" y="0"/>
                </a:lnTo>
              </a:path>
            </a:pathLst>
          </a:custGeom>
          <a:ln w="12700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3993" y="1389658"/>
            <a:ext cx="8074025" cy="281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dirty="0" sz="3600" spc="110" b="1">
                <a:solidFill>
                  <a:srgbClr val="FFFFFF"/>
                </a:solidFill>
                <a:latin typeface="Trebuchet MS"/>
                <a:cs typeface="Trebuchet MS"/>
              </a:rPr>
              <a:t>body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ts val="4160"/>
              </a:lnSpc>
            </a:pP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5">
                <a:solidFill>
                  <a:srgbClr val="FFFFFF"/>
                </a:solidFill>
                <a:latin typeface="Trebuchet MS"/>
                <a:cs typeface="Trebuchet MS"/>
              </a:rPr>
              <a:t>paragraph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0">
                <a:solidFill>
                  <a:srgbClr val="FFFFFF"/>
                </a:solidFill>
                <a:latin typeface="Trebuchet MS"/>
                <a:cs typeface="Trebuchet MS"/>
              </a:rPr>
              <a:t>16px,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Verdana,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Trebuchet MS"/>
                <a:cs typeface="Trebuchet MS"/>
              </a:rPr>
              <a:t>red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550">
              <a:latin typeface="Trebuchet MS"/>
              <a:cs typeface="Trebuchet MS"/>
            </a:endParaRPr>
          </a:p>
          <a:p>
            <a:pPr marL="2007870">
              <a:lnSpc>
                <a:spcPts val="4160"/>
              </a:lnSpc>
              <a:spcBef>
                <a:spcPts val="5"/>
              </a:spcBef>
            </a:pPr>
            <a:r>
              <a:rPr dirty="0" sz="3600" spc="17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3600">
              <a:latin typeface="Trebuchet MS"/>
              <a:cs typeface="Trebuchet MS"/>
            </a:endParaRPr>
          </a:p>
          <a:p>
            <a:pPr marL="2007870">
              <a:lnSpc>
                <a:spcPts val="4160"/>
              </a:lnSpc>
            </a:pP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5">
                <a:solidFill>
                  <a:srgbClr val="FFFFFF"/>
                </a:solidFill>
                <a:latin typeface="Trebuchet MS"/>
                <a:cs typeface="Trebuchet MS"/>
              </a:rPr>
              <a:t>paragraph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5">
                <a:solidFill>
                  <a:srgbClr val="FFFFFF"/>
                </a:solidFill>
                <a:latin typeface="Trebuchet MS"/>
                <a:cs typeface="Trebuchet MS"/>
              </a:rPr>
              <a:t>blue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0198" y="4476578"/>
            <a:ext cx="9347200" cy="1829435"/>
            <a:chOff x="520198" y="4476578"/>
            <a:chExt cx="9347200" cy="1829435"/>
          </a:xfrm>
        </p:grpSpPr>
        <p:sp>
          <p:nvSpPr>
            <p:cNvPr id="6" name="object 6"/>
            <p:cNvSpPr/>
            <p:nvPr/>
          </p:nvSpPr>
          <p:spPr>
            <a:xfrm>
              <a:off x="584200" y="6299065"/>
              <a:ext cx="9276715" cy="635"/>
            </a:xfrm>
            <a:custGeom>
              <a:avLst/>
              <a:gdLst/>
              <a:ahLst/>
              <a:cxnLst/>
              <a:rect l="l" t="t" r="r" b="b"/>
              <a:pathLst>
                <a:path w="9276715" h="635">
                  <a:moveTo>
                    <a:pt x="0" y="134"/>
                  </a:moveTo>
                  <a:lnTo>
                    <a:pt x="9276510" y="0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6548" y="4482928"/>
              <a:ext cx="9290050" cy="635"/>
            </a:xfrm>
            <a:custGeom>
              <a:avLst/>
              <a:gdLst/>
              <a:ahLst/>
              <a:cxnLst/>
              <a:rect l="l" t="t" r="r" b="b"/>
              <a:pathLst>
                <a:path w="9290050" h="635">
                  <a:moveTo>
                    <a:pt x="0" y="180"/>
                  </a:moveTo>
                  <a:lnTo>
                    <a:pt x="9289427" y="0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352800" y="6540500"/>
            <a:ext cx="40589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60">
                <a:solidFill>
                  <a:srgbClr val="FFFFFF"/>
                </a:solidFill>
                <a:latin typeface="Trebuchet MS"/>
                <a:cs typeface="Trebuchet MS"/>
              </a:rPr>
              <a:t>16px,</a:t>
            </a:r>
            <a:r>
              <a:rPr dirty="0" sz="3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Verdana,</a:t>
            </a:r>
            <a:r>
              <a:rPr dirty="0" sz="3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5">
                <a:solidFill>
                  <a:srgbClr val="FFFFFF"/>
                </a:solidFill>
                <a:latin typeface="Trebuchet MS"/>
                <a:cs typeface="Trebuchet MS"/>
              </a:rPr>
              <a:t>blue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0160000" cy="5981700"/>
            <a:chOff x="0" y="0"/>
            <a:chExt cx="10160000" cy="5981700"/>
          </a:xfrm>
        </p:grpSpPr>
        <p:sp>
          <p:nvSpPr>
            <p:cNvPr id="10" name="object 10"/>
            <p:cNvSpPr/>
            <p:nvPr/>
          </p:nvSpPr>
          <p:spPr>
            <a:xfrm>
              <a:off x="1541908" y="3025405"/>
              <a:ext cx="0" cy="970280"/>
            </a:xfrm>
            <a:custGeom>
              <a:avLst/>
              <a:gdLst/>
              <a:ahLst/>
              <a:cxnLst/>
              <a:rect l="l" t="t" r="r" b="b"/>
              <a:pathLst>
                <a:path w="0" h="970279">
                  <a:moveTo>
                    <a:pt x="0" y="970187"/>
                  </a:moveTo>
                  <a:lnTo>
                    <a:pt x="0" y="957487"/>
                  </a:lnTo>
                  <a:lnTo>
                    <a:pt x="1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80948" y="398289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121919" y="0"/>
                  </a:moveTo>
                  <a:lnTo>
                    <a:pt x="0" y="1"/>
                  </a:lnTo>
                  <a:lnTo>
                    <a:pt x="60961" y="121921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30600" y="4864100"/>
              <a:ext cx="0" cy="1008380"/>
            </a:xfrm>
            <a:custGeom>
              <a:avLst/>
              <a:gdLst/>
              <a:ahLst/>
              <a:cxnLst/>
              <a:rect l="l" t="t" r="r" b="b"/>
              <a:pathLst>
                <a:path w="0" h="1008379">
                  <a:moveTo>
                    <a:pt x="0" y="1008284"/>
                  </a:moveTo>
                  <a:lnTo>
                    <a:pt x="0" y="99558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69640" y="5859684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0160000" cy="1079500"/>
            </a:xfrm>
            <a:custGeom>
              <a:avLst/>
              <a:gdLst/>
              <a:ahLst/>
              <a:cxnLst/>
              <a:rect l="l" t="t" r="r" b="b"/>
              <a:pathLst>
                <a:path w="10160000" h="1079500">
                  <a:moveTo>
                    <a:pt x="10160000" y="0"/>
                  </a:moveTo>
                  <a:lnTo>
                    <a:pt x="0" y="0"/>
                  </a:lnTo>
                  <a:lnTo>
                    <a:pt x="0" y="1079500"/>
                  </a:lnTo>
                  <a:lnTo>
                    <a:pt x="10160000" y="1079500"/>
                  </a:lnTo>
                  <a:lnTo>
                    <a:pt x="10160000" y="0"/>
                  </a:lnTo>
                  <a:close/>
                </a:path>
              </a:pathLst>
            </a:custGeom>
            <a:solidFill>
              <a:srgbClr val="7222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573743" y="145057"/>
            <a:ext cx="30410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Inheritance</a:t>
            </a: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9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6093" y="1573808"/>
            <a:ext cx="8570595" cy="3624579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40640">
              <a:lnSpc>
                <a:spcPts val="3800"/>
              </a:lnSpc>
              <a:spcBef>
                <a:spcPts val="260"/>
              </a:spcBef>
            </a:pP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Shortly </a:t>
            </a:r>
            <a:r>
              <a:rPr dirty="0" sz="3200" spc="-125">
                <a:solidFill>
                  <a:srgbClr val="FFFFFF"/>
                </a:solidFill>
                <a:latin typeface="Trebuchet MS"/>
                <a:cs typeface="Trebuchet MS"/>
              </a:rPr>
              <a:t>after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styling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dirty="0" sz="3200" spc="-150">
                <a:solidFill>
                  <a:srgbClr val="FFFFFF"/>
                </a:solidFill>
                <a:latin typeface="Trebuchet MS"/>
                <a:cs typeface="Trebuchet MS"/>
              </a:rPr>
              <a:t>first 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html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elements,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6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yourself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wanting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5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over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styles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applied.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 b="1">
                <a:solidFill>
                  <a:srgbClr val="FFFFFF"/>
                </a:solidFill>
                <a:latin typeface="Trebuchet MS"/>
                <a:cs typeface="Trebuchet MS"/>
              </a:rPr>
              <a:t>specificity</a:t>
            </a:r>
            <a:r>
              <a:rPr dirty="0" sz="320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FFFFFF"/>
                </a:solidFill>
                <a:latin typeface="Trebuchet MS"/>
                <a:cs typeface="Trebuchet MS"/>
              </a:rPr>
              <a:t>comes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5">
                <a:solidFill>
                  <a:srgbClr val="FFFFFF"/>
                </a:solidFill>
                <a:latin typeface="Trebuchet MS"/>
                <a:cs typeface="Trebuchet MS"/>
              </a:rPr>
              <a:t>in.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ts val="3800"/>
              </a:lnSpc>
              <a:spcBef>
                <a:spcPts val="2800"/>
              </a:spcBef>
            </a:pPr>
            <a:r>
              <a:rPr dirty="0" sz="3200" spc="-65">
                <a:solidFill>
                  <a:srgbClr val="FFFFFF"/>
                </a:solidFill>
                <a:latin typeface="Trebuchet MS"/>
                <a:cs typeface="Trebuchet MS"/>
              </a:rPr>
              <a:t>Specificity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0">
                <a:solidFill>
                  <a:srgbClr val="FFFFFF"/>
                </a:solidFill>
                <a:latin typeface="Trebuchet MS"/>
                <a:cs typeface="Trebuchet MS"/>
              </a:rPr>
              <a:t>refers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2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5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32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selector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0">
                <a:solidFill>
                  <a:srgbClr val="FFFFFF"/>
                </a:solidFill>
                <a:latin typeface="Trebuchet MS"/>
                <a:cs typeface="Trebuchet MS"/>
              </a:rPr>
              <a:t>naming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5">
                <a:solidFill>
                  <a:srgbClr val="FFFFFF"/>
                </a:solidFill>
                <a:latin typeface="Trebuchet MS"/>
                <a:cs typeface="Trebuchet MS"/>
              </a:rPr>
              <a:t>element.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7222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13443" y="106957"/>
            <a:ext cx="27565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Specificity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4295" y="5759450"/>
            <a:ext cx="8416925" cy="13157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ctr" marL="12065" marR="5080">
              <a:lnSpc>
                <a:spcPct val="101200"/>
              </a:lnSpc>
              <a:spcBef>
                <a:spcPts val="60"/>
              </a:spcBef>
            </a:pP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800" spc="-40">
                <a:solidFill>
                  <a:srgbClr val="FFFFFF"/>
                </a:solidFill>
                <a:latin typeface="Trebuchet MS"/>
                <a:cs typeface="Trebuchet MS"/>
              </a:rPr>
              <a:t>static </a:t>
            </a:r>
            <a:r>
              <a:rPr dirty="0" sz="2800" spc="20">
                <a:solidFill>
                  <a:srgbClr val="FFFFFF"/>
                </a:solidFill>
                <a:latin typeface="Trebuchet MS"/>
                <a:cs typeface="Trebuchet MS"/>
              </a:rPr>
              <a:t>website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group 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self-contained,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 individual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pages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(or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page),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Trebuchet MS"/>
                <a:cs typeface="Trebuchet MS"/>
              </a:rPr>
              <a:t>sent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browser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dirty="0" sz="2800" spc="-8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one-page-at-a-time.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02003" y="165100"/>
            <a:ext cx="3255645" cy="2687320"/>
            <a:chOff x="3302003" y="165100"/>
            <a:chExt cx="3255645" cy="2687320"/>
          </a:xfrm>
        </p:grpSpPr>
        <p:sp>
          <p:nvSpPr>
            <p:cNvPr id="5" name="object 5"/>
            <p:cNvSpPr/>
            <p:nvPr/>
          </p:nvSpPr>
          <p:spPr>
            <a:xfrm>
              <a:off x="3302000" y="2107412"/>
              <a:ext cx="3255645" cy="745490"/>
            </a:xfrm>
            <a:custGeom>
              <a:avLst/>
              <a:gdLst/>
              <a:ahLst/>
              <a:cxnLst/>
              <a:rect l="l" t="t" r="r" b="b"/>
              <a:pathLst>
                <a:path w="3255645" h="745489">
                  <a:moveTo>
                    <a:pt x="431787" y="38900"/>
                  </a:moveTo>
                  <a:lnTo>
                    <a:pt x="245872" y="221297"/>
                  </a:lnTo>
                  <a:lnTo>
                    <a:pt x="192925" y="133921"/>
                  </a:lnTo>
                  <a:lnTo>
                    <a:pt x="116941" y="266560"/>
                  </a:lnTo>
                  <a:lnTo>
                    <a:pt x="0" y="470700"/>
                  </a:lnTo>
                  <a:lnTo>
                    <a:pt x="189674" y="288302"/>
                  </a:lnTo>
                  <a:lnTo>
                    <a:pt x="242112" y="388848"/>
                  </a:lnTo>
                  <a:lnTo>
                    <a:pt x="308102" y="267093"/>
                  </a:lnTo>
                  <a:lnTo>
                    <a:pt x="431787" y="38900"/>
                  </a:lnTo>
                  <a:close/>
                </a:path>
                <a:path w="3255645" h="745489">
                  <a:moveTo>
                    <a:pt x="1668894" y="549186"/>
                  </a:moveTo>
                  <a:lnTo>
                    <a:pt x="1666557" y="490042"/>
                  </a:lnTo>
                  <a:lnTo>
                    <a:pt x="1663407" y="410489"/>
                  </a:lnTo>
                  <a:lnTo>
                    <a:pt x="1663128" y="403415"/>
                  </a:lnTo>
                  <a:lnTo>
                    <a:pt x="1653133" y="150533"/>
                  </a:lnTo>
                  <a:lnTo>
                    <a:pt x="1586039" y="403415"/>
                  </a:lnTo>
                  <a:lnTo>
                    <a:pt x="1495310" y="355879"/>
                  </a:lnTo>
                  <a:lnTo>
                    <a:pt x="1501495" y="744867"/>
                  </a:lnTo>
                  <a:lnTo>
                    <a:pt x="1571840" y="490042"/>
                  </a:lnTo>
                  <a:lnTo>
                    <a:pt x="1668894" y="549186"/>
                  </a:lnTo>
                  <a:close/>
                </a:path>
                <a:path w="3255645" h="745489">
                  <a:moveTo>
                    <a:pt x="3255441" y="518464"/>
                  </a:moveTo>
                  <a:lnTo>
                    <a:pt x="3118586" y="292290"/>
                  </a:lnTo>
                  <a:lnTo>
                    <a:pt x="3228225" y="262382"/>
                  </a:lnTo>
                  <a:lnTo>
                    <a:pt x="3123641" y="171094"/>
                  </a:lnTo>
                  <a:lnTo>
                    <a:pt x="2927680" y="0"/>
                  </a:lnTo>
                  <a:lnTo>
                    <a:pt x="3065361" y="222478"/>
                  </a:lnTo>
                  <a:lnTo>
                    <a:pt x="2968485" y="255739"/>
                  </a:lnTo>
                  <a:lnTo>
                    <a:pt x="3255441" y="5184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051299" y="177800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882649" y="0"/>
                  </a:moveTo>
                  <a:lnTo>
                    <a:pt x="837487" y="1148"/>
                  </a:lnTo>
                  <a:lnTo>
                    <a:pt x="792420" y="4595"/>
                  </a:lnTo>
                  <a:lnTo>
                    <a:pt x="747543" y="10340"/>
                  </a:lnTo>
                  <a:lnTo>
                    <a:pt x="702952" y="18383"/>
                  </a:lnTo>
                  <a:lnTo>
                    <a:pt x="658742" y="28724"/>
                  </a:lnTo>
                  <a:lnTo>
                    <a:pt x="615008" y="41363"/>
                  </a:lnTo>
                  <a:lnTo>
                    <a:pt x="571845" y="56300"/>
                  </a:lnTo>
                  <a:lnTo>
                    <a:pt x="529348" y="73535"/>
                  </a:lnTo>
                  <a:lnTo>
                    <a:pt x="487613" y="93067"/>
                  </a:lnTo>
                  <a:lnTo>
                    <a:pt x="446734" y="114898"/>
                  </a:lnTo>
                  <a:lnTo>
                    <a:pt x="406807" y="139027"/>
                  </a:lnTo>
                  <a:lnTo>
                    <a:pt x="367927" y="165453"/>
                  </a:lnTo>
                  <a:lnTo>
                    <a:pt x="330190" y="194178"/>
                  </a:lnTo>
                  <a:lnTo>
                    <a:pt x="293690" y="225201"/>
                  </a:lnTo>
                  <a:lnTo>
                    <a:pt x="258522" y="258521"/>
                  </a:lnTo>
                  <a:lnTo>
                    <a:pt x="225202" y="293689"/>
                  </a:lnTo>
                  <a:lnTo>
                    <a:pt x="194179" y="330189"/>
                  </a:lnTo>
                  <a:lnTo>
                    <a:pt x="165454" y="367926"/>
                  </a:lnTo>
                  <a:lnTo>
                    <a:pt x="139027" y="406806"/>
                  </a:lnTo>
                  <a:lnTo>
                    <a:pt x="114899" y="446733"/>
                  </a:lnTo>
                  <a:lnTo>
                    <a:pt x="93068" y="487612"/>
                  </a:lnTo>
                  <a:lnTo>
                    <a:pt x="73535" y="529347"/>
                  </a:lnTo>
                  <a:lnTo>
                    <a:pt x="56300" y="571844"/>
                  </a:lnTo>
                  <a:lnTo>
                    <a:pt x="41363" y="615007"/>
                  </a:lnTo>
                  <a:lnTo>
                    <a:pt x="28724" y="658741"/>
                  </a:lnTo>
                  <a:lnTo>
                    <a:pt x="18383" y="702951"/>
                  </a:lnTo>
                  <a:lnTo>
                    <a:pt x="10340" y="747542"/>
                  </a:lnTo>
                  <a:lnTo>
                    <a:pt x="4595" y="792419"/>
                  </a:lnTo>
                  <a:lnTo>
                    <a:pt x="1148" y="837486"/>
                  </a:lnTo>
                  <a:lnTo>
                    <a:pt x="0" y="882648"/>
                  </a:lnTo>
                  <a:lnTo>
                    <a:pt x="1148" y="927810"/>
                  </a:lnTo>
                  <a:lnTo>
                    <a:pt x="4595" y="972877"/>
                  </a:lnTo>
                  <a:lnTo>
                    <a:pt x="10340" y="1017753"/>
                  </a:lnTo>
                  <a:lnTo>
                    <a:pt x="18383" y="1062344"/>
                  </a:lnTo>
                  <a:lnTo>
                    <a:pt x="28724" y="1106554"/>
                  </a:lnTo>
                  <a:lnTo>
                    <a:pt x="41363" y="1150289"/>
                  </a:lnTo>
                  <a:lnTo>
                    <a:pt x="56300" y="1193452"/>
                  </a:lnTo>
                  <a:lnTo>
                    <a:pt x="73535" y="1235949"/>
                  </a:lnTo>
                  <a:lnTo>
                    <a:pt x="93068" y="1277684"/>
                  </a:lnTo>
                  <a:lnTo>
                    <a:pt x="114899" y="1318563"/>
                  </a:lnTo>
                  <a:lnTo>
                    <a:pt x="139027" y="1358490"/>
                  </a:lnTo>
                  <a:lnTo>
                    <a:pt x="165454" y="1397370"/>
                  </a:lnTo>
                  <a:lnTo>
                    <a:pt x="194179" y="1435107"/>
                  </a:lnTo>
                  <a:lnTo>
                    <a:pt x="225202" y="1471608"/>
                  </a:lnTo>
                  <a:lnTo>
                    <a:pt x="258522" y="1506775"/>
                  </a:lnTo>
                  <a:lnTo>
                    <a:pt x="293690" y="1540096"/>
                  </a:lnTo>
                  <a:lnTo>
                    <a:pt x="330190" y="1571119"/>
                  </a:lnTo>
                  <a:lnTo>
                    <a:pt x="367927" y="1599844"/>
                  </a:lnTo>
                  <a:lnTo>
                    <a:pt x="406807" y="1626271"/>
                  </a:lnTo>
                  <a:lnTo>
                    <a:pt x="446734" y="1650399"/>
                  </a:lnTo>
                  <a:lnTo>
                    <a:pt x="487613" y="1672230"/>
                  </a:lnTo>
                  <a:lnTo>
                    <a:pt x="529348" y="1691763"/>
                  </a:lnTo>
                  <a:lnTo>
                    <a:pt x="571845" y="1708998"/>
                  </a:lnTo>
                  <a:lnTo>
                    <a:pt x="615008" y="1723935"/>
                  </a:lnTo>
                  <a:lnTo>
                    <a:pt x="658742" y="1736574"/>
                  </a:lnTo>
                  <a:lnTo>
                    <a:pt x="702952" y="1746915"/>
                  </a:lnTo>
                  <a:lnTo>
                    <a:pt x="747543" y="1754958"/>
                  </a:lnTo>
                  <a:lnTo>
                    <a:pt x="792420" y="1760703"/>
                  </a:lnTo>
                  <a:lnTo>
                    <a:pt x="837487" y="1764150"/>
                  </a:lnTo>
                  <a:lnTo>
                    <a:pt x="882649" y="1765299"/>
                  </a:lnTo>
                  <a:lnTo>
                    <a:pt x="927811" y="1764150"/>
                  </a:lnTo>
                  <a:lnTo>
                    <a:pt x="972878" y="1760703"/>
                  </a:lnTo>
                  <a:lnTo>
                    <a:pt x="1017754" y="1754958"/>
                  </a:lnTo>
                  <a:lnTo>
                    <a:pt x="1062345" y="1746915"/>
                  </a:lnTo>
                  <a:lnTo>
                    <a:pt x="1106555" y="1736574"/>
                  </a:lnTo>
                  <a:lnTo>
                    <a:pt x="1150290" y="1723935"/>
                  </a:lnTo>
                  <a:lnTo>
                    <a:pt x="1193453" y="1708998"/>
                  </a:lnTo>
                  <a:lnTo>
                    <a:pt x="1235950" y="1691763"/>
                  </a:lnTo>
                  <a:lnTo>
                    <a:pt x="1277685" y="1672230"/>
                  </a:lnTo>
                  <a:lnTo>
                    <a:pt x="1318564" y="1650399"/>
                  </a:lnTo>
                  <a:lnTo>
                    <a:pt x="1358491" y="1626271"/>
                  </a:lnTo>
                  <a:lnTo>
                    <a:pt x="1397371" y="1599844"/>
                  </a:lnTo>
                  <a:lnTo>
                    <a:pt x="1435108" y="1571119"/>
                  </a:lnTo>
                  <a:lnTo>
                    <a:pt x="1471608" y="1540096"/>
                  </a:lnTo>
                  <a:lnTo>
                    <a:pt x="1506776" y="1506775"/>
                  </a:lnTo>
                  <a:lnTo>
                    <a:pt x="1540097" y="1471608"/>
                  </a:lnTo>
                  <a:lnTo>
                    <a:pt x="1571120" y="1435107"/>
                  </a:lnTo>
                  <a:lnTo>
                    <a:pt x="1599845" y="1397370"/>
                  </a:lnTo>
                  <a:lnTo>
                    <a:pt x="1626271" y="1358490"/>
                  </a:lnTo>
                  <a:lnTo>
                    <a:pt x="1650400" y="1318563"/>
                  </a:lnTo>
                  <a:lnTo>
                    <a:pt x="1672231" y="1277684"/>
                  </a:lnTo>
                  <a:lnTo>
                    <a:pt x="1691764" y="1235949"/>
                  </a:lnTo>
                  <a:lnTo>
                    <a:pt x="1708999" y="1193452"/>
                  </a:lnTo>
                  <a:lnTo>
                    <a:pt x="1723936" y="1150289"/>
                  </a:lnTo>
                  <a:lnTo>
                    <a:pt x="1736575" y="1106554"/>
                  </a:lnTo>
                  <a:lnTo>
                    <a:pt x="1746916" y="1062344"/>
                  </a:lnTo>
                  <a:lnTo>
                    <a:pt x="1754959" y="1017753"/>
                  </a:lnTo>
                  <a:lnTo>
                    <a:pt x="1760704" y="972877"/>
                  </a:lnTo>
                  <a:lnTo>
                    <a:pt x="1764151" y="927810"/>
                  </a:lnTo>
                  <a:lnTo>
                    <a:pt x="1765300" y="882648"/>
                  </a:lnTo>
                  <a:lnTo>
                    <a:pt x="1764151" y="837486"/>
                  </a:lnTo>
                  <a:lnTo>
                    <a:pt x="1760704" y="792419"/>
                  </a:lnTo>
                  <a:lnTo>
                    <a:pt x="1754959" y="747542"/>
                  </a:lnTo>
                  <a:lnTo>
                    <a:pt x="1746916" y="702951"/>
                  </a:lnTo>
                  <a:lnTo>
                    <a:pt x="1736575" y="658741"/>
                  </a:lnTo>
                  <a:lnTo>
                    <a:pt x="1723936" y="615007"/>
                  </a:lnTo>
                  <a:lnTo>
                    <a:pt x="1708999" y="571844"/>
                  </a:lnTo>
                  <a:lnTo>
                    <a:pt x="1691764" y="529347"/>
                  </a:lnTo>
                  <a:lnTo>
                    <a:pt x="1672231" y="487612"/>
                  </a:lnTo>
                  <a:lnTo>
                    <a:pt x="1650400" y="446733"/>
                  </a:lnTo>
                  <a:lnTo>
                    <a:pt x="1626271" y="406806"/>
                  </a:lnTo>
                  <a:lnTo>
                    <a:pt x="1599845" y="367926"/>
                  </a:lnTo>
                  <a:lnTo>
                    <a:pt x="1571120" y="330189"/>
                  </a:lnTo>
                  <a:lnTo>
                    <a:pt x="1540097" y="293689"/>
                  </a:lnTo>
                  <a:lnTo>
                    <a:pt x="1506776" y="258521"/>
                  </a:lnTo>
                  <a:lnTo>
                    <a:pt x="1471608" y="225201"/>
                  </a:lnTo>
                  <a:lnTo>
                    <a:pt x="1435108" y="194178"/>
                  </a:lnTo>
                  <a:lnTo>
                    <a:pt x="1397371" y="165453"/>
                  </a:lnTo>
                  <a:lnTo>
                    <a:pt x="1358491" y="139027"/>
                  </a:lnTo>
                  <a:lnTo>
                    <a:pt x="1318564" y="114898"/>
                  </a:lnTo>
                  <a:lnTo>
                    <a:pt x="1277685" y="93067"/>
                  </a:lnTo>
                  <a:lnTo>
                    <a:pt x="1235950" y="73535"/>
                  </a:lnTo>
                  <a:lnTo>
                    <a:pt x="1193453" y="56300"/>
                  </a:lnTo>
                  <a:lnTo>
                    <a:pt x="1150290" y="41363"/>
                  </a:lnTo>
                  <a:lnTo>
                    <a:pt x="1106555" y="28724"/>
                  </a:lnTo>
                  <a:lnTo>
                    <a:pt x="1062345" y="18383"/>
                  </a:lnTo>
                  <a:lnTo>
                    <a:pt x="1017754" y="10340"/>
                  </a:lnTo>
                  <a:lnTo>
                    <a:pt x="972878" y="4595"/>
                  </a:lnTo>
                  <a:lnTo>
                    <a:pt x="927811" y="1148"/>
                  </a:lnTo>
                  <a:lnTo>
                    <a:pt x="88264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51299" y="177800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1506776" y="258522"/>
                  </a:moveTo>
                  <a:lnTo>
                    <a:pt x="1540097" y="293689"/>
                  </a:lnTo>
                  <a:lnTo>
                    <a:pt x="1571120" y="330189"/>
                  </a:lnTo>
                  <a:lnTo>
                    <a:pt x="1599845" y="367927"/>
                  </a:lnTo>
                  <a:lnTo>
                    <a:pt x="1626271" y="406807"/>
                  </a:lnTo>
                  <a:lnTo>
                    <a:pt x="1650400" y="446733"/>
                  </a:lnTo>
                  <a:lnTo>
                    <a:pt x="1672231" y="487612"/>
                  </a:lnTo>
                  <a:lnTo>
                    <a:pt x="1691764" y="529347"/>
                  </a:lnTo>
                  <a:lnTo>
                    <a:pt x="1708999" y="571844"/>
                  </a:lnTo>
                  <a:lnTo>
                    <a:pt x="1723936" y="615008"/>
                  </a:lnTo>
                  <a:lnTo>
                    <a:pt x="1736575" y="658742"/>
                  </a:lnTo>
                  <a:lnTo>
                    <a:pt x="1746916" y="702952"/>
                  </a:lnTo>
                  <a:lnTo>
                    <a:pt x="1754959" y="747543"/>
                  </a:lnTo>
                  <a:lnTo>
                    <a:pt x="1760704" y="792419"/>
                  </a:lnTo>
                  <a:lnTo>
                    <a:pt x="1764151" y="837486"/>
                  </a:lnTo>
                  <a:lnTo>
                    <a:pt x="1765300" y="882648"/>
                  </a:lnTo>
                  <a:lnTo>
                    <a:pt x="1764151" y="927810"/>
                  </a:lnTo>
                  <a:lnTo>
                    <a:pt x="1760704" y="972877"/>
                  </a:lnTo>
                  <a:lnTo>
                    <a:pt x="1754959" y="1017754"/>
                  </a:lnTo>
                  <a:lnTo>
                    <a:pt x="1746916" y="1062345"/>
                  </a:lnTo>
                  <a:lnTo>
                    <a:pt x="1736575" y="1106555"/>
                  </a:lnTo>
                  <a:lnTo>
                    <a:pt x="1723936" y="1150289"/>
                  </a:lnTo>
                  <a:lnTo>
                    <a:pt x="1708999" y="1193452"/>
                  </a:lnTo>
                  <a:lnTo>
                    <a:pt x="1691764" y="1235949"/>
                  </a:lnTo>
                  <a:lnTo>
                    <a:pt x="1672231" y="1277685"/>
                  </a:lnTo>
                  <a:lnTo>
                    <a:pt x="1650400" y="1318563"/>
                  </a:lnTo>
                  <a:lnTo>
                    <a:pt x="1626271" y="1358490"/>
                  </a:lnTo>
                  <a:lnTo>
                    <a:pt x="1599845" y="1397370"/>
                  </a:lnTo>
                  <a:lnTo>
                    <a:pt x="1571120" y="1435108"/>
                  </a:lnTo>
                  <a:lnTo>
                    <a:pt x="1540097" y="1471608"/>
                  </a:lnTo>
                  <a:lnTo>
                    <a:pt x="1506776" y="1506776"/>
                  </a:lnTo>
                  <a:lnTo>
                    <a:pt x="1471608" y="1540096"/>
                  </a:lnTo>
                  <a:lnTo>
                    <a:pt x="1435108" y="1571119"/>
                  </a:lnTo>
                  <a:lnTo>
                    <a:pt x="1397371" y="1599844"/>
                  </a:lnTo>
                  <a:lnTo>
                    <a:pt x="1358491" y="1626271"/>
                  </a:lnTo>
                  <a:lnTo>
                    <a:pt x="1318564" y="1650400"/>
                  </a:lnTo>
                  <a:lnTo>
                    <a:pt x="1277685" y="1672231"/>
                  </a:lnTo>
                  <a:lnTo>
                    <a:pt x="1235950" y="1691764"/>
                  </a:lnTo>
                  <a:lnTo>
                    <a:pt x="1193453" y="1708999"/>
                  </a:lnTo>
                  <a:lnTo>
                    <a:pt x="1150290" y="1723936"/>
                  </a:lnTo>
                  <a:lnTo>
                    <a:pt x="1106555" y="1736574"/>
                  </a:lnTo>
                  <a:lnTo>
                    <a:pt x="1062345" y="1746915"/>
                  </a:lnTo>
                  <a:lnTo>
                    <a:pt x="1017754" y="1754958"/>
                  </a:lnTo>
                  <a:lnTo>
                    <a:pt x="972878" y="1760703"/>
                  </a:lnTo>
                  <a:lnTo>
                    <a:pt x="927811" y="1764150"/>
                  </a:lnTo>
                  <a:lnTo>
                    <a:pt x="882649" y="1765299"/>
                  </a:lnTo>
                  <a:lnTo>
                    <a:pt x="837487" y="1764150"/>
                  </a:lnTo>
                  <a:lnTo>
                    <a:pt x="792420" y="1760703"/>
                  </a:lnTo>
                  <a:lnTo>
                    <a:pt x="747543" y="1754958"/>
                  </a:lnTo>
                  <a:lnTo>
                    <a:pt x="702952" y="1746915"/>
                  </a:lnTo>
                  <a:lnTo>
                    <a:pt x="658742" y="1736574"/>
                  </a:lnTo>
                  <a:lnTo>
                    <a:pt x="615008" y="1723936"/>
                  </a:lnTo>
                  <a:lnTo>
                    <a:pt x="571845" y="1708999"/>
                  </a:lnTo>
                  <a:lnTo>
                    <a:pt x="529348" y="1691764"/>
                  </a:lnTo>
                  <a:lnTo>
                    <a:pt x="487613" y="1672231"/>
                  </a:lnTo>
                  <a:lnTo>
                    <a:pt x="446734" y="1650400"/>
                  </a:lnTo>
                  <a:lnTo>
                    <a:pt x="406807" y="1626271"/>
                  </a:lnTo>
                  <a:lnTo>
                    <a:pt x="367927" y="1599844"/>
                  </a:lnTo>
                  <a:lnTo>
                    <a:pt x="330190" y="1571119"/>
                  </a:lnTo>
                  <a:lnTo>
                    <a:pt x="293690" y="1540096"/>
                  </a:lnTo>
                  <a:lnTo>
                    <a:pt x="258522" y="1506776"/>
                  </a:lnTo>
                  <a:lnTo>
                    <a:pt x="225202" y="1471608"/>
                  </a:lnTo>
                  <a:lnTo>
                    <a:pt x="194179" y="1435108"/>
                  </a:lnTo>
                  <a:lnTo>
                    <a:pt x="165454" y="1397370"/>
                  </a:lnTo>
                  <a:lnTo>
                    <a:pt x="139027" y="1358490"/>
                  </a:lnTo>
                  <a:lnTo>
                    <a:pt x="114899" y="1318563"/>
                  </a:lnTo>
                  <a:lnTo>
                    <a:pt x="93068" y="1277685"/>
                  </a:lnTo>
                  <a:lnTo>
                    <a:pt x="73535" y="1235949"/>
                  </a:lnTo>
                  <a:lnTo>
                    <a:pt x="56300" y="1193452"/>
                  </a:lnTo>
                  <a:lnTo>
                    <a:pt x="41363" y="1150289"/>
                  </a:lnTo>
                  <a:lnTo>
                    <a:pt x="28724" y="1106555"/>
                  </a:lnTo>
                  <a:lnTo>
                    <a:pt x="18383" y="1062345"/>
                  </a:lnTo>
                  <a:lnTo>
                    <a:pt x="10340" y="1017754"/>
                  </a:lnTo>
                  <a:lnTo>
                    <a:pt x="4595" y="972877"/>
                  </a:lnTo>
                  <a:lnTo>
                    <a:pt x="1148" y="927810"/>
                  </a:lnTo>
                  <a:lnTo>
                    <a:pt x="0" y="882648"/>
                  </a:lnTo>
                  <a:lnTo>
                    <a:pt x="1148" y="837486"/>
                  </a:lnTo>
                  <a:lnTo>
                    <a:pt x="4595" y="792419"/>
                  </a:lnTo>
                  <a:lnTo>
                    <a:pt x="10340" y="747543"/>
                  </a:lnTo>
                  <a:lnTo>
                    <a:pt x="18383" y="702952"/>
                  </a:lnTo>
                  <a:lnTo>
                    <a:pt x="28724" y="658742"/>
                  </a:lnTo>
                  <a:lnTo>
                    <a:pt x="41363" y="615008"/>
                  </a:lnTo>
                  <a:lnTo>
                    <a:pt x="56300" y="571844"/>
                  </a:lnTo>
                  <a:lnTo>
                    <a:pt x="73535" y="529347"/>
                  </a:lnTo>
                  <a:lnTo>
                    <a:pt x="93068" y="487612"/>
                  </a:lnTo>
                  <a:lnTo>
                    <a:pt x="114899" y="446733"/>
                  </a:lnTo>
                  <a:lnTo>
                    <a:pt x="139027" y="406807"/>
                  </a:lnTo>
                  <a:lnTo>
                    <a:pt x="165454" y="367927"/>
                  </a:lnTo>
                  <a:lnTo>
                    <a:pt x="194179" y="330189"/>
                  </a:lnTo>
                  <a:lnTo>
                    <a:pt x="225202" y="293689"/>
                  </a:lnTo>
                  <a:lnTo>
                    <a:pt x="258522" y="258522"/>
                  </a:lnTo>
                  <a:lnTo>
                    <a:pt x="293690" y="225201"/>
                  </a:lnTo>
                  <a:lnTo>
                    <a:pt x="330190" y="194178"/>
                  </a:lnTo>
                  <a:lnTo>
                    <a:pt x="367927" y="165454"/>
                  </a:lnTo>
                  <a:lnTo>
                    <a:pt x="406807" y="139027"/>
                  </a:lnTo>
                  <a:lnTo>
                    <a:pt x="446734" y="114898"/>
                  </a:lnTo>
                  <a:lnTo>
                    <a:pt x="487613" y="93067"/>
                  </a:lnTo>
                  <a:lnTo>
                    <a:pt x="529348" y="73535"/>
                  </a:lnTo>
                  <a:lnTo>
                    <a:pt x="571845" y="56300"/>
                  </a:lnTo>
                  <a:lnTo>
                    <a:pt x="615008" y="41363"/>
                  </a:lnTo>
                  <a:lnTo>
                    <a:pt x="658742" y="28724"/>
                  </a:lnTo>
                  <a:lnTo>
                    <a:pt x="702952" y="18383"/>
                  </a:lnTo>
                  <a:lnTo>
                    <a:pt x="747543" y="10340"/>
                  </a:lnTo>
                  <a:lnTo>
                    <a:pt x="792420" y="4595"/>
                  </a:lnTo>
                  <a:lnTo>
                    <a:pt x="837487" y="1148"/>
                  </a:lnTo>
                  <a:lnTo>
                    <a:pt x="882649" y="0"/>
                  </a:lnTo>
                  <a:lnTo>
                    <a:pt x="927811" y="1148"/>
                  </a:lnTo>
                  <a:lnTo>
                    <a:pt x="972878" y="4595"/>
                  </a:lnTo>
                  <a:lnTo>
                    <a:pt x="1017754" y="10340"/>
                  </a:lnTo>
                  <a:lnTo>
                    <a:pt x="1062345" y="18383"/>
                  </a:lnTo>
                  <a:lnTo>
                    <a:pt x="1106555" y="28724"/>
                  </a:lnTo>
                  <a:lnTo>
                    <a:pt x="1150290" y="41363"/>
                  </a:lnTo>
                  <a:lnTo>
                    <a:pt x="1193453" y="56300"/>
                  </a:lnTo>
                  <a:lnTo>
                    <a:pt x="1235950" y="73535"/>
                  </a:lnTo>
                  <a:lnTo>
                    <a:pt x="1277685" y="93067"/>
                  </a:lnTo>
                  <a:lnTo>
                    <a:pt x="1318564" y="114898"/>
                  </a:lnTo>
                  <a:lnTo>
                    <a:pt x="1358491" y="139027"/>
                  </a:lnTo>
                  <a:lnTo>
                    <a:pt x="1397371" y="165454"/>
                  </a:lnTo>
                  <a:lnTo>
                    <a:pt x="1435108" y="194178"/>
                  </a:lnTo>
                  <a:lnTo>
                    <a:pt x="1471608" y="225201"/>
                  </a:lnTo>
                  <a:lnTo>
                    <a:pt x="1506776" y="258522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31449" y="800100"/>
            <a:ext cx="14128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65">
                <a:solidFill>
                  <a:srgbClr val="212121"/>
                </a:solidFill>
              </a:rPr>
              <a:t>SERVER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1485900" y="3175000"/>
            <a:ext cx="1511300" cy="19685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dirty="0" sz="1900" spc="-10">
                <a:solidFill>
                  <a:srgbClr val="212121"/>
                </a:solidFill>
                <a:latin typeface="Trebuchet MS"/>
                <a:cs typeface="Trebuchet MS"/>
              </a:rPr>
              <a:t>page.html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52900" y="3175000"/>
            <a:ext cx="1511300" cy="19685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dirty="0" sz="1900" spc="-10">
                <a:solidFill>
                  <a:srgbClr val="212121"/>
                </a:solidFill>
                <a:latin typeface="Trebuchet MS"/>
                <a:cs typeface="Trebuchet MS"/>
              </a:rPr>
              <a:t>page.html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2600" y="3175000"/>
            <a:ext cx="1511300" cy="19685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dirty="0" sz="1900" spc="-10">
                <a:solidFill>
                  <a:srgbClr val="212121"/>
                </a:solidFill>
                <a:latin typeface="Trebuchet MS"/>
                <a:cs typeface="Trebuchet MS"/>
              </a:rPr>
              <a:t>page.html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9E2E2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38150" y="2698615"/>
            <a:ext cx="9384665" cy="3721735"/>
            <a:chOff x="438150" y="2698615"/>
            <a:chExt cx="9384665" cy="3721735"/>
          </a:xfrm>
        </p:grpSpPr>
        <p:sp>
          <p:nvSpPr>
            <p:cNvPr id="4" name="object 4"/>
            <p:cNvSpPr/>
            <p:nvPr/>
          </p:nvSpPr>
          <p:spPr>
            <a:xfrm>
              <a:off x="444500" y="2704965"/>
              <a:ext cx="9276715" cy="635"/>
            </a:xfrm>
            <a:custGeom>
              <a:avLst/>
              <a:gdLst/>
              <a:ahLst/>
              <a:cxnLst/>
              <a:rect l="l" t="t" r="r" b="b"/>
              <a:pathLst>
                <a:path w="9276715" h="635">
                  <a:moveTo>
                    <a:pt x="0" y="134"/>
                  </a:moveTo>
                  <a:lnTo>
                    <a:pt x="9276510" y="0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4500" y="6413365"/>
              <a:ext cx="9276715" cy="635"/>
            </a:xfrm>
            <a:custGeom>
              <a:avLst/>
              <a:gdLst/>
              <a:ahLst/>
              <a:cxnLst/>
              <a:rect l="l" t="t" r="r" b="b"/>
              <a:pathLst>
                <a:path w="9276715" h="635">
                  <a:moveTo>
                    <a:pt x="0" y="134"/>
                  </a:moveTo>
                  <a:lnTo>
                    <a:pt x="9276510" y="0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26548" y="4444828"/>
              <a:ext cx="9290050" cy="635"/>
            </a:xfrm>
            <a:custGeom>
              <a:avLst/>
              <a:gdLst/>
              <a:ahLst/>
              <a:cxnLst/>
              <a:rect l="l" t="t" r="r" b="b"/>
              <a:pathLst>
                <a:path w="9290050" h="635">
                  <a:moveTo>
                    <a:pt x="0" y="180"/>
                  </a:moveTo>
                  <a:lnTo>
                    <a:pt x="9289427" y="0"/>
                  </a:lnTo>
                </a:path>
              </a:pathLst>
            </a:custGeom>
            <a:ln w="12700">
              <a:solidFill>
                <a:srgbClr val="EBE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41908" y="2987305"/>
              <a:ext cx="0" cy="1066165"/>
            </a:xfrm>
            <a:custGeom>
              <a:avLst/>
              <a:gdLst/>
              <a:ahLst/>
              <a:cxnLst/>
              <a:rect l="l" t="t" r="r" b="b"/>
              <a:pathLst>
                <a:path w="0" h="1066164">
                  <a:moveTo>
                    <a:pt x="0" y="1066074"/>
                  </a:moveTo>
                  <a:lnTo>
                    <a:pt x="0" y="1053374"/>
                  </a:lnTo>
                  <a:lnTo>
                    <a:pt x="1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80948" y="404068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121919" y="0"/>
                  </a:moveTo>
                  <a:lnTo>
                    <a:pt x="0" y="0"/>
                  </a:lnTo>
                  <a:lnTo>
                    <a:pt x="60961" y="121921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30600" y="4800600"/>
              <a:ext cx="0" cy="1158875"/>
            </a:xfrm>
            <a:custGeom>
              <a:avLst/>
              <a:gdLst/>
              <a:ahLst/>
              <a:cxnLst/>
              <a:rect l="l" t="t" r="r" b="b"/>
              <a:pathLst>
                <a:path w="0" h="1158875">
                  <a:moveTo>
                    <a:pt x="0" y="1158556"/>
                  </a:moveTo>
                  <a:lnTo>
                    <a:pt x="0" y="114585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69639" y="594645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93993" y="1389658"/>
            <a:ext cx="9003030" cy="5877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dirty="0" sz="3600" spc="110" b="1">
                <a:solidFill>
                  <a:srgbClr val="FFFFFF"/>
                </a:solidFill>
                <a:latin typeface="Trebuchet MS"/>
                <a:cs typeface="Trebuchet MS"/>
              </a:rPr>
              <a:t>body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ts val="4160"/>
              </a:lnSpc>
            </a:pP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5">
                <a:solidFill>
                  <a:srgbClr val="FFFFFF"/>
                </a:solidFill>
                <a:latin typeface="Trebuchet MS"/>
                <a:cs typeface="Trebuchet MS"/>
              </a:rPr>
              <a:t>paragraph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0">
                <a:solidFill>
                  <a:srgbClr val="FFFFFF"/>
                </a:solidFill>
                <a:latin typeface="Trebuchet MS"/>
                <a:cs typeface="Trebuchet MS"/>
              </a:rPr>
              <a:t>16px,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Verdana,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0">
                <a:solidFill>
                  <a:srgbClr val="FFFFFF"/>
                </a:solidFill>
                <a:latin typeface="Trebuchet MS"/>
                <a:cs typeface="Trebuchet MS"/>
              </a:rPr>
              <a:t>red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450">
              <a:latin typeface="Trebuchet MS"/>
              <a:cs typeface="Trebuchet MS"/>
            </a:endParaRPr>
          </a:p>
          <a:p>
            <a:pPr marL="2007870">
              <a:lnSpc>
                <a:spcPts val="4160"/>
              </a:lnSpc>
            </a:pPr>
            <a:r>
              <a:rPr dirty="0" sz="3600" spc="17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3600">
              <a:latin typeface="Trebuchet MS"/>
              <a:cs typeface="Trebuchet MS"/>
            </a:endParaRPr>
          </a:p>
          <a:p>
            <a:pPr marL="2007870">
              <a:lnSpc>
                <a:spcPts val="4160"/>
              </a:lnSpc>
            </a:pP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5">
                <a:solidFill>
                  <a:srgbClr val="FFFFFF"/>
                </a:solidFill>
                <a:latin typeface="Trebuchet MS"/>
                <a:cs typeface="Trebuchet MS"/>
              </a:rPr>
              <a:t>paragraph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5">
                <a:solidFill>
                  <a:srgbClr val="FFFFFF"/>
                </a:solidFill>
                <a:latin typeface="Trebuchet MS"/>
                <a:cs typeface="Trebuchet MS"/>
              </a:rPr>
              <a:t>blue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450">
              <a:latin typeface="Trebuchet MS"/>
              <a:cs typeface="Trebuchet MS"/>
            </a:endParaRPr>
          </a:p>
          <a:p>
            <a:pPr marL="3900170">
              <a:lnSpc>
                <a:spcPts val="4160"/>
              </a:lnSpc>
            </a:pPr>
            <a:r>
              <a:rPr dirty="0" sz="3600" spc="-25" b="1">
                <a:solidFill>
                  <a:srgbClr val="FFFFFF"/>
                </a:solidFill>
                <a:latin typeface="Trebuchet MS"/>
                <a:cs typeface="Trebuchet MS"/>
              </a:rPr>
              <a:t>p.pink</a:t>
            </a:r>
            <a:endParaRPr sz="3600">
              <a:latin typeface="Trebuchet MS"/>
              <a:cs typeface="Trebuchet MS"/>
            </a:endParaRPr>
          </a:p>
          <a:p>
            <a:pPr marL="3900170">
              <a:lnSpc>
                <a:spcPts val="4160"/>
              </a:lnSpc>
            </a:pP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3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5">
                <a:solidFill>
                  <a:srgbClr val="FFFFFF"/>
                </a:solidFill>
                <a:latin typeface="Trebuchet MS"/>
                <a:cs typeface="Trebuchet MS"/>
              </a:rPr>
              <a:t>paragraph</a:t>
            </a:r>
            <a:r>
              <a:rPr dirty="0" sz="3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pink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450">
              <a:latin typeface="Trebuchet MS"/>
              <a:cs typeface="Trebuchet MS"/>
            </a:endParaRPr>
          </a:p>
          <a:p>
            <a:pPr algn="ctr" marL="853440">
              <a:lnSpc>
                <a:spcPct val="100000"/>
              </a:lnSpc>
            </a:pPr>
            <a:r>
              <a:rPr dirty="0" sz="3600" spc="-60">
                <a:solidFill>
                  <a:srgbClr val="FFFFFF"/>
                </a:solidFill>
                <a:latin typeface="Trebuchet MS"/>
                <a:cs typeface="Trebuchet MS"/>
              </a:rPr>
              <a:t>16px,</a:t>
            </a:r>
            <a:r>
              <a:rPr dirty="0" sz="3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Verdana,</a:t>
            </a:r>
            <a:r>
              <a:rPr dirty="0" sz="3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pink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7222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713443" y="106957"/>
            <a:ext cx="27565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Specificity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7993" y="1103908"/>
            <a:ext cx="574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24242"/>
                </a:solidFill>
                <a:latin typeface="Courier New"/>
                <a:cs typeface="Courier New"/>
              </a:rPr>
              <a:t>HTML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993" y="1383308"/>
            <a:ext cx="7569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&lt;div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2427" y="1383308"/>
            <a:ext cx="27692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id=”plan-2323”&gt;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76890" y="1713508"/>
            <a:ext cx="31349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is</a:t>
            </a:r>
            <a:r>
              <a:rPr dirty="0" sz="2400" spc="-5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some</a:t>
            </a:r>
            <a:r>
              <a:rPr dirty="0" sz="2400" spc="-5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text.&lt;/p&gt;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6890" y="2043708"/>
            <a:ext cx="25863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this</a:t>
            </a:r>
            <a:r>
              <a:rPr dirty="0" sz="2400" spc="-95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text.&lt;/p&gt;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993" y="1713508"/>
            <a:ext cx="1671955" cy="105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8460">
              <a:lnSpc>
                <a:spcPts val="2740"/>
              </a:lnSpc>
              <a:spcBef>
                <a:spcPts val="100"/>
              </a:spcBef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&lt;p&gt;Here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ts val="2600"/>
              </a:lnSpc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&lt;p&gt;Hide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40"/>
              </a:lnSpc>
            </a:pP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&lt;div&gt;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7993" y="3593108"/>
            <a:ext cx="7706995" cy="2128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&lt;div</a:t>
            </a:r>
            <a:r>
              <a:rPr dirty="0" sz="2400" spc="-7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id=”plan-2323”&gt;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ts val="2600"/>
              </a:lnSpc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&lt;p&gt;Here</a:t>
            </a:r>
            <a:r>
              <a:rPr dirty="0" sz="2400" spc="-3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is</a:t>
            </a:r>
            <a:r>
              <a:rPr dirty="0" sz="2400" spc="-3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some</a:t>
            </a:r>
            <a:r>
              <a:rPr dirty="0" sz="2400" spc="-3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text.&lt;/p&gt;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ts val="2650"/>
              </a:lnSpc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&lt;p</a:t>
            </a:r>
            <a:r>
              <a:rPr dirty="0" sz="2400" spc="-35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class=”hideclass”&gt;Hide</a:t>
            </a:r>
            <a:r>
              <a:rPr dirty="0" sz="2400" spc="-3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this</a:t>
            </a:r>
            <a:r>
              <a:rPr dirty="0" sz="2400" spc="-35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text.&lt;/p&gt;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90"/>
              </a:lnSpc>
            </a:pP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&lt;div&gt;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424242"/>
                </a:solidFill>
                <a:latin typeface="Courier New"/>
                <a:cs typeface="Courier New"/>
              </a:rPr>
              <a:t>CSS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993" y="5891808"/>
            <a:ext cx="3683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#plan-2323.hideclass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88518" y="5891808"/>
            <a:ext cx="1671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{display: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7355" y="5891808"/>
            <a:ext cx="9404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none}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00" y="0"/>
              <a:ext cx="10033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5751" y="3167658"/>
            <a:ext cx="32315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15" b="1">
                <a:latin typeface="Trebuchet MS"/>
                <a:cs typeface="Trebuchet MS"/>
              </a:rPr>
              <a:t>CSS</a:t>
            </a:r>
            <a:r>
              <a:rPr dirty="0" spc="-114" b="1">
                <a:latin typeface="Trebuchet MS"/>
                <a:cs typeface="Trebuchet MS"/>
              </a:rPr>
              <a:t> </a:t>
            </a:r>
            <a:r>
              <a:rPr dirty="0" spc="10" b="1">
                <a:latin typeface="Trebuchet MS"/>
                <a:cs typeface="Trebuchet MS"/>
              </a:rPr>
              <a:t>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6293" y="6723657"/>
            <a:ext cx="75831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>
                <a:solidFill>
                  <a:srgbClr val="EBEBEB"/>
                </a:solidFill>
                <a:latin typeface="Trebuchet MS"/>
                <a:cs typeface="Trebuchet MS"/>
              </a:rPr>
              <a:t>Syntax</a:t>
            </a:r>
            <a:r>
              <a:rPr dirty="0" sz="2800" spc="-1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800" spc="395">
                <a:solidFill>
                  <a:srgbClr val="EBEBEB"/>
                </a:solidFill>
                <a:latin typeface="Trebuchet MS"/>
                <a:cs typeface="Trebuchet MS"/>
              </a:rPr>
              <a:t>=</a:t>
            </a:r>
            <a:r>
              <a:rPr dirty="0" sz="2800" spc="-1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800" spc="-45">
                <a:solidFill>
                  <a:srgbClr val="EBEBEB"/>
                </a:solidFill>
                <a:latin typeface="Trebuchet MS"/>
                <a:cs typeface="Trebuchet MS"/>
              </a:rPr>
              <a:t>the</a:t>
            </a:r>
            <a:r>
              <a:rPr dirty="0" sz="2800" spc="-1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800" spc="-40">
                <a:solidFill>
                  <a:srgbClr val="EBEBEB"/>
                </a:solidFill>
                <a:latin typeface="Trebuchet MS"/>
                <a:cs typeface="Trebuchet MS"/>
              </a:rPr>
              <a:t>rules</a:t>
            </a:r>
            <a:r>
              <a:rPr dirty="0" sz="2800" spc="-1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800" spc="-70">
                <a:solidFill>
                  <a:srgbClr val="EBEBEB"/>
                </a:solidFill>
                <a:latin typeface="Trebuchet MS"/>
                <a:cs typeface="Trebuchet MS"/>
              </a:rPr>
              <a:t>for</a:t>
            </a:r>
            <a:r>
              <a:rPr dirty="0" sz="2800" spc="-1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800" spc="25">
                <a:solidFill>
                  <a:srgbClr val="EBEBEB"/>
                </a:solidFill>
                <a:latin typeface="Trebuchet MS"/>
                <a:cs typeface="Trebuchet MS"/>
              </a:rPr>
              <a:t>how</a:t>
            </a:r>
            <a:r>
              <a:rPr dirty="0" sz="2800" spc="-1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EBEBEB"/>
                </a:solidFill>
                <a:latin typeface="Trebuchet MS"/>
                <a:cs typeface="Trebuchet MS"/>
              </a:rPr>
              <a:t>to</a:t>
            </a:r>
            <a:r>
              <a:rPr dirty="0" sz="2800" spc="-1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800" spc="-110">
                <a:solidFill>
                  <a:srgbClr val="EBEBEB"/>
                </a:solidFill>
                <a:latin typeface="Trebuchet MS"/>
                <a:cs typeface="Trebuchet MS"/>
              </a:rPr>
              <a:t>write</a:t>
            </a:r>
            <a:r>
              <a:rPr dirty="0" sz="2800" spc="-1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800" spc="-45">
                <a:solidFill>
                  <a:srgbClr val="EBEBEB"/>
                </a:solidFill>
                <a:latin typeface="Trebuchet MS"/>
                <a:cs typeface="Trebuchet MS"/>
              </a:rPr>
              <a:t>the</a:t>
            </a:r>
            <a:r>
              <a:rPr dirty="0" sz="2800" spc="-120">
                <a:solidFill>
                  <a:srgbClr val="EBEBEB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EBEBEB"/>
                </a:solidFill>
                <a:latin typeface="Trebuchet MS"/>
                <a:cs typeface="Trebuchet MS"/>
              </a:rPr>
              <a:t>language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6" name="object 6"/>
            <p:cNvSpPr/>
            <p:nvPr/>
          </p:nvSpPr>
          <p:spPr>
            <a:xfrm>
              <a:off x="0" y="2622435"/>
              <a:ext cx="10160000" cy="2019935"/>
            </a:xfrm>
            <a:custGeom>
              <a:avLst/>
              <a:gdLst/>
              <a:ahLst/>
              <a:cxnLst/>
              <a:rect l="l" t="t" r="r" b="b"/>
              <a:pathLst>
                <a:path w="10160000" h="2019935">
                  <a:moveTo>
                    <a:pt x="10160000" y="2006600"/>
                  </a:moveTo>
                  <a:lnTo>
                    <a:pt x="0" y="2006600"/>
                  </a:lnTo>
                  <a:lnTo>
                    <a:pt x="0" y="2019414"/>
                  </a:lnTo>
                  <a:lnTo>
                    <a:pt x="10160000" y="2019414"/>
                  </a:lnTo>
                  <a:lnTo>
                    <a:pt x="10160000" y="2006600"/>
                  </a:lnTo>
                  <a:close/>
                </a:path>
                <a:path w="10160000" h="2019935">
                  <a:moveTo>
                    <a:pt x="10160000" y="0"/>
                  </a:moveTo>
                  <a:lnTo>
                    <a:pt x="0" y="0"/>
                  </a:lnTo>
                  <a:lnTo>
                    <a:pt x="0" y="12814"/>
                  </a:lnTo>
                  <a:lnTo>
                    <a:pt x="10160000" y="12814"/>
                  </a:lnTo>
                  <a:lnTo>
                    <a:pt x="10160000" y="0"/>
                  </a:lnTo>
                  <a:close/>
                </a:path>
              </a:pathLst>
            </a:custGeom>
            <a:solidFill>
              <a:srgbClr val="EBEBEB">
                <a:alpha val="3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1153" y="1789708"/>
            <a:ext cx="51809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 i="1">
                <a:latin typeface="Trebuchet MS"/>
                <a:cs typeface="Trebuchet MS"/>
              </a:rPr>
              <a:t>Three</a:t>
            </a:r>
            <a:r>
              <a:rPr dirty="0" sz="2400" spc="-100" i="1">
                <a:latin typeface="Trebuchet MS"/>
                <a:cs typeface="Trebuchet MS"/>
              </a:rPr>
              <a:t> </a:t>
            </a:r>
            <a:r>
              <a:rPr dirty="0" sz="2400" spc="-55" i="1">
                <a:latin typeface="Trebuchet MS"/>
                <a:cs typeface="Trebuchet MS"/>
              </a:rPr>
              <a:t>terms</a:t>
            </a:r>
            <a:r>
              <a:rPr dirty="0" sz="2400" spc="-100" i="1">
                <a:latin typeface="Trebuchet MS"/>
                <a:cs typeface="Trebuchet MS"/>
              </a:rPr>
              <a:t> </a:t>
            </a:r>
            <a:r>
              <a:rPr dirty="0" sz="2400" spc="-110" i="1">
                <a:latin typeface="Trebuchet MS"/>
                <a:cs typeface="Trebuchet MS"/>
              </a:rPr>
              <a:t>for</a:t>
            </a:r>
            <a:r>
              <a:rPr dirty="0" sz="2400" spc="-100" i="1">
                <a:latin typeface="Trebuchet MS"/>
                <a:cs typeface="Trebuchet MS"/>
              </a:rPr>
              <a:t> </a:t>
            </a:r>
            <a:r>
              <a:rPr dirty="0" sz="2400" spc="15" i="1">
                <a:latin typeface="Trebuchet MS"/>
                <a:cs typeface="Trebuchet MS"/>
              </a:rPr>
              <a:t>describing</a:t>
            </a:r>
            <a:r>
              <a:rPr dirty="0" sz="2400" spc="-100" i="1">
                <a:latin typeface="Trebuchet MS"/>
                <a:cs typeface="Trebuchet MS"/>
              </a:rPr>
              <a:t> </a:t>
            </a:r>
            <a:r>
              <a:rPr dirty="0" sz="2400" spc="-35" i="1">
                <a:latin typeface="Trebuchet MS"/>
                <a:cs typeface="Trebuchet MS"/>
              </a:rPr>
              <a:t>your</a:t>
            </a:r>
            <a:r>
              <a:rPr dirty="0" sz="2400" spc="-100" i="1">
                <a:latin typeface="Trebuchet MS"/>
                <a:cs typeface="Trebuchet MS"/>
              </a:rPr>
              <a:t> </a:t>
            </a:r>
            <a:r>
              <a:rPr dirty="0" sz="2400" spc="-85" i="1">
                <a:latin typeface="Trebuchet MS"/>
                <a:cs typeface="Trebuchet MS"/>
              </a:rPr>
              <a:t>styles: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9093" y="2467888"/>
            <a:ext cx="3790315" cy="2616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00050" marR="397510">
              <a:lnSpc>
                <a:spcPct val="134900"/>
              </a:lnSpc>
              <a:spcBef>
                <a:spcPts val="100"/>
              </a:spcBef>
            </a:pPr>
            <a:r>
              <a:rPr dirty="0" sz="4200" spc="355">
                <a:solidFill>
                  <a:srgbClr val="FFFFFF"/>
                </a:solidFill>
                <a:latin typeface="Trebuchet MS"/>
                <a:cs typeface="Trebuchet MS"/>
              </a:rPr>
              <a:t>CSS </a:t>
            </a:r>
            <a:r>
              <a:rPr dirty="0" sz="4200" spc="-95">
                <a:solidFill>
                  <a:srgbClr val="FFFFFF"/>
                </a:solidFill>
                <a:latin typeface="Trebuchet MS"/>
                <a:cs typeface="Trebuchet MS"/>
              </a:rPr>
              <a:t>rule </a:t>
            </a:r>
            <a:r>
              <a:rPr dirty="0" sz="4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355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r>
              <a:rPr dirty="0" sz="420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-50">
                <a:solidFill>
                  <a:srgbClr val="FFFFFF"/>
                </a:solidFill>
                <a:latin typeface="Trebuchet MS"/>
                <a:cs typeface="Trebuchet MS"/>
              </a:rPr>
              <a:t>selector</a:t>
            </a:r>
            <a:endParaRPr sz="4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60"/>
              </a:spcBef>
            </a:pPr>
            <a:r>
              <a:rPr dirty="0" sz="4200" spc="355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r>
              <a:rPr dirty="0" sz="420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-45">
                <a:solidFill>
                  <a:srgbClr val="FFFFFF"/>
                </a:solidFill>
                <a:latin typeface="Trebuchet MS"/>
                <a:cs typeface="Trebuchet MS"/>
              </a:rPr>
              <a:t>declaration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2893" y="5117108"/>
            <a:ext cx="8511540" cy="1960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20"/>
              </a:lnSpc>
              <a:spcBef>
                <a:spcPts val="100"/>
              </a:spcBef>
            </a:pP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5">
                <a:solidFill>
                  <a:srgbClr val="FFFFFF"/>
                </a:solidFill>
                <a:latin typeface="Trebuchet MS"/>
                <a:cs typeface="Trebuchet MS"/>
              </a:rPr>
              <a:t>style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defined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 b="1">
                <a:solidFill>
                  <a:srgbClr val="FFFFFF"/>
                </a:solidFill>
                <a:latin typeface="Trebuchet MS"/>
                <a:cs typeface="Trebuchet MS"/>
              </a:rPr>
              <a:t>selector</a:t>
            </a:r>
            <a:r>
              <a:rPr dirty="0" sz="3200" spc="-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ts val="3800"/>
              </a:lnSpc>
              <a:spcBef>
                <a:spcPts val="120"/>
              </a:spcBef>
            </a:pP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 b="1">
                <a:solidFill>
                  <a:srgbClr val="FFFFFF"/>
                </a:solidFill>
                <a:latin typeface="Trebuchet MS"/>
                <a:cs typeface="Trebuchet MS"/>
              </a:rPr>
              <a:t>declaration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5">
                <a:solidFill>
                  <a:srgbClr val="FFFFFF"/>
                </a:solidFill>
                <a:latin typeface="Trebuchet MS"/>
                <a:cs typeface="Trebuchet MS"/>
              </a:rPr>
              <a:t>declaration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least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dirty="0" sz="3200" spc="-5" b="1">
                <a:solidFill>
                  <a:srgbClr val="FFFFFF"/>
                </a:solidFill>
                <a:latin typeface="Trebuchet MS"/>
                <a:cs typeface="Trebuchet MS"/>
              </a:rPr>
              <a:t>property/value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pair.Together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they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10" b="1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r>
              <a:rPr dirty="0" sz="3200" spc="-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90" b="1">
                <a:solidFill>
                  <a:srgbClr val="FFFFFF"/>
                </a:solidFill>
                <a:latin typeface="Trebuchet MS"/>
                <a:cs typeface="Trebuchet MS"/>
              </a:rPr>
              <a:t>Rule</a:t>
            </a:r>
            <a:r>
              <a:rPr dirty="0" sz="3200" spc="-9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793" y="2164358"/>
            <a:ext cx="7432675" cy="17043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selector</a:t>
            </a:r>
            <a:r>
              <a:rPr dirty="0" sz="36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{property:</a:t>
            </a:r>
            <a:r>
              <a:rPr dirty="0" sz="36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value;}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00">
              <a:latin typeface="Courier New"/>
              <a:cs typeface="Courier New"/>
            </a:endParaRPr>
          </a:p>
          <a:p>
            <a:pPr marL="3784600">
              <a:lnSpc>
                <a:spcPct val="100000"/>
              </a:lnSpc>
            </a:pPr>
            <a:r>
              <a:rPr dirty="0" sz="3600" spc="-40">
                <a:solidFill>
                  <a:srgbClr val="FFFFFF"/>
                </a:solidFill>
                <a:latin typeface="Trebuchet MS"/>
                <a:cs typeface="Trebuchet MS"/>
              </a:rPr>
              <a:t>declaration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0160000" cy="3675379"/>
            <a:chOff x="0" y="0"/>
            <a:chExt cx="10160000" cy="3675379"/>
          </a:xfrm>
        </p:grpSpPr>
        <p:sp>
          <p:nvSpPr>
            <p:cNvPr id="6" name="object 6"/>
            <p:cNvSpPr/>
            <p:nvPr/>
          </p:nvSpPr>
          <p:spPr>
            <a:xfrm>
              <a:off x="3232348" y="3051571"/>
              <a:ext cx="4753610" cy="617220"/>
            </a:xfrm>
            <a:custGeom>
              <a:avLst/>
              <a:gdLst/>
              <a:ahLst/>
              <a:cxnLst/>
              <a:rect l="l" t="t" r="r" b="b"/>
              <a:pathLst>
                <a:path w="4753609" h="617220">
                  <a:moveTo>
                    <a:pt x="0" y="0"/>
                  </a:moveTo>
                  <a:lnTo>
                    <a:pt x="0" y="617162"/>
                  </a:lnTo>
                </a:path>
                <a:path w="4753609" h="617220">
                  <a:moveTo>
                    <a:pt x="1121125" y="613591"/>
                  </a:moveTo>
                  <a:lnTo>
                    <a:pt x="6151" y="613591"/>
                  </a:lnTo>
                </a:path>
                <a:path w="4753609" h="617220">
                  <a:moveTo>
                    <a:pt x="4749799" y="0"/>
                  </a:moveTo>
                  <a:lnTo>
                    <a:pt x="4749799" y="617162"/>
                  </a:lnTo>
                </a:path>
                <a:path w="4753609" h="617220">
                  <a:moveTo>
                    <a:pt x="4753325" y="613591"/>
                  </a:moveTo>
                  <a:lnTo>
                    <a:pt x="3638351" y="61359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160000" cy="1079500"/>
            </a:xfrm>
            <a:custGeom>
              <a:avLst/>
              <a:gdLst/>
              <a:ahLst/>
              <a:cxnLst/>
              <a:rect l="l" t="t" r="r" b="b"/>
              <a:pathLst>
                <a:path w="10160000" h="1079500">
                  <a:moveTo>
                    <a:pt x="10160000" y="0"/>
                  </a:moveTo>
                  <a:lnTo>
                    <a:pt x="0" y="0"/>
                  </a:lnTo>
                  <a:lnTo>
                    <a:pt x="0" y="1079500"/>
                  </a:lnTo>
                  <a:lnTo>
                    <a:pt x="10160000" y="1079500"/>
                  </a:lnTo>
                  <a:lnTo>
                    <a:pt x="10160000" y="0"/>
                  </a:lnTo>
                  <a:close/>
                </a:path>
              </a:pathLst>
            </a:custGeom>
            <a:solidFill>
              <a:srgbClr val="033E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93593" y="202207"/>
            <a:ext cx="217043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355"/>
              <a:t>CSS</a:t>
            </a:r>
            <a:r>
              <a:rPr dirty="0" sz="4200" spc="-260"/>
              <a:t> </a:t>
            </a:r>
            <a:r>
              <a:rPr dirty="0" sz="4200" spc="-25"/>
              <a:t>Rule</a:t>
            </a:r>
            <a:endParaRPr sz="4200"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1793" y="1662708"/>
            <a:ext cx="100076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1038" y="1662708"/>
            <a:ext cx="75850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FFFFFF"/>
                </a:solidFill>
                <a:latin typeface="Courier New"/>
                <a:cs typeface="Courier New"/>
              </a:rPr>
              <a:t>{font-family:</a:t>
            </a: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ourier New"/>
                <a:cs typeface="Courier New"/>
              </a:rPr>
              <a:t>Arial,</a:t>
            </a: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Helvetica}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793" y="2137688"/>
            <a:ext cx="4902835" cy="218440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ct val="147100"/>
              </a:lnSpc>
              <a:spcBef>
                <a:spcPts val="150"/>
              </a:spcBef>
            </a:pP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3200" spc="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ourier New"/>
                <a:cs typeface="Courier New"/>
              </a:rPr>
              <a:t>{color:</a:t>
            </a:r>
            <a:r>
              <a:rPr dirty="0" sz="3200" spc="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#666666} </a:t>
            </a:r>
            <a:r>
              <a:rPr dirty="0" sz="3200" spc="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ourier New"/>
                <a:cs typeface="Courier New"/>
              </a:rPr>
              <a:t>{font-size:</a:t>
            </a:r>
            <a:r>
              <a:rPr dirty="0" sz="32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24px} </a:t>
            </a:r>
            <a:r>
              <a:rPr dirty="0" sz="3200" spc="-19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9515" y="3809008"/>
            <a:ext cx="31959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FFFFFF"/>
                </a:solidFill>
                <a:latin typeface="Courier New"/>
                <a:cs typeface="Courier New"/>
              </a:rPr>
              <a:t>{color:</a:t>
            </a:r>
            <a:r>
              <a:rPr dirty="0" sz="32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200">
                <a:solidFill>
                  <a:srgbClr val="FFFFFF"/>
                </a:solidFill>
                <a:latin typeface="Courier New"/>
                <a:cs typeface="Courier New"/>
              </a:rPr>
              <a:t>blue}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893" y="6069608"/>
            <a:ext cx="6733540" cy="99568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40"/>
              </a:spcBef>
            </a:pP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 b="1">
                <a:solidFill>
                  <a:srgbClr val="FFFFFF"/>
                </a:solidFill>
                <a:latin typeface="Trebuchet MS"/>
                <a:cs typeface="Trebuchet MS"/>
              </a:rPr>
              <a:t>selector</a:t>
            </a:r>
            <a:r>
              <a:rPr dirty="0" sz="320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associates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0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rules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85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elements.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33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39137" y="202207"/>
            <a:ext cx="307911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355"/>
              <a:t>CSS</a:t>
            </a:r>
            <a:r>
              <a:rPr dirty="0" sz="4200" spc="-245"/>
              <a:t> </a:t>
            </a:r>
            <a:r>
              <a:rPr dirty="0" sz="4200" spc="-20"/>
              <a:t>Selector</a:t>
            </a:r>
            <a:endParaRPr sz="4200"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1793" y="1326158"/>
            <a:ext cx="3317875" cy="17170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1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36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3600">
              <a:latin typeface="Courier New"/>
              <a:cs typeface="Courier New"/>
            </a:endParaRPr>
          </a:p>
          <a:p>
            <a:pPr marL="561340">
              <a:lnSpc>
                <a:spcPts val="4110"/>
              </a:lnSpc>
            </a:pP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color:</a:t>
            </a:r>
            <a:r>
              <a:rPr dirty="0" sz="36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red</a:t>
            </a:r>
            <a:endParaRPr sz="3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893" y="4418608"/>
            <a:ext cx="8646795" cy="26466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59"/>
              </a:spcBef>
            </a:pP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 b="1">
                <a:solidFill>
                  <a:srgbClr val="FFFFFF"/>
                </a:solidFill>
                <a:latin typeface="Trebuchet MS"/>
                <a:cs typeface="Trebuchet MS"/>
              </a:rPr>
              <a:t>selector</a:t>
            </a:r>
            <a:r>
              <a:rPr dirty="0" sz="320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typed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5">
                <a:solidFill>
                  <a:srgbClr val="FFFFFF"/>
                </a:solidFill>
                <a:latin typeface="Trebuchet MS"/>
                <a:cs typeface="Trebuchet MS"/>
              </a:rPr>
              <a:t>front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declaration,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200" spc="40">
                <a:solidFill>
                  <a:srgbClr val="FFFFFF"/>
                </a:solidFill>
                <a:latin typeface="Trebuchet MS"/>
                <a:cs typeface="Trebuchet MS"/>
              </a:rPr>
              <a:t>space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separating </a:t>
            </a:r>
            <a:r>
              <a:rPr dirty="0" sz="3200" spc="-17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3200" spc="6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200" spc="90">
                <a:solidFill>
                  <a:srgbClr val="FFFFFF"/>
                </a:solidFill>
                <a:latin typeface="Trebuchet MS"/>
                <a:cs typeface="Trebuchet MS"/>
              </a:rPr>
              <a:t>opening </a:t>
            </a:r>
            <a:r>
              <a:rPr dirty="0" sz="32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curly-bracket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(aka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curly-brace).</a:t>
            </a:r>
            <a:endParaRPr sz="3200">
              <a:latin typeface="Trebuchet MS"/>
              <a:cs typeface="Trebuchet MS"/>
            </a:endParaRPr>
          </a:p>
          <a:p>
            <a:pPr marL="12700" marR="13335">
              <a:lnSpc>
                <a:spcPts val="3800"/>
              </a:lnSpc>
              <a:spcBef>
                <a:spcPts val="1580"/>
              </a:spcBef>
            </a:pPr>
            <a:r>
              <a:rPr dirty="0" sz="3200" spc="-95">
                <a:solidFill>
                  <a:srgbClr val="FFFFFF"/>
                </a:solidFill>
                <a:latin typeface="Trebuchet MS"/>
                <a:cs typeface="Trebuchet MS"/>
              </a:rPr>
              <a:t>Typically,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Trebuchet MS"/>
                <a:cs typeface="Trebuchet MS"/>
              </a:rPr>
              <a:t>extra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45">
                <a:solidFill>
                  <a:srgbClr val="FFFFFF"/>
                </a:solidFill>
                <a:latin typeface="Trebuchet MS"/>
                <a:cs typeface="Trebuchet MS"/>
              </a:rPr>
              <a:t>spaces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returns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shown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sake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0">
                <a:solidFill>
                  <a:srgbClr val="FFFFFF"/>
                </a:solidFill>
                <a:latin typeface="Trebuchet MS"/>
                <a:cs typeface="Trebuchet MS"/>
              </a:rPr>
              <a:t>readability.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33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39137" y="202207"/>
            <a:ext cx="307911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355"/>
              <a:t>CSS</a:t>
            </a:r>
            <a:r>
              <a:rPr dirty="0" sz="4200" spc="-245"/>
              <a:t> </a:t>
            </a:r>
            <a:r>
              <a:rPr dirty="0" sz="4200" spc="-20"/>
              <a:t>Selector</a:t>
            </a:r>
            <a:endParaRPr sz="4200"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1793" y="1326158"/>
            <a:ext cx="5238115" cy="17170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1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h1,h2,h3,h4</a:t>
            </a:r>
            <a:r>
              <a:rPr dirty="0" sz="36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3600">
              <a:latin typeface="Courier New"/>
              <a:cs typeface="Courier New"/>
            </a:endParaRPr>
          </a:p>
          <a:p>
            <a:pPr marL="561340">
              <a:lnSpc>
                <a:spcPts val="4110"/>
              </a:lnSpc>
            </a:pP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font-weight:</a:t>
            </a:r>
            <a:r>
              <a:rPr dirty="0" sz="36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bold</a:t>
            </a:r>
            <a:endParaRPr sz="3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7193" y="5485408"/>
            <a:ext cx="8645525" cy="147828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40"/>
              </a:spcBef>
            </a:pPr>
            <a:r>
              <a:rPr dirty="0" sz="3200" spc="7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apply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styles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 b="1">
                <a:solidFill>
                  <a:srgbClr val="FFFFFF"/>
                </a:solidFill>
                <a:latin typeface="Trebuchet MS"/>
                <a:cs typeface="Trebuchet MS"/>
              </a:rPr>
              <a:t>selectors</a:t>
            </a:r>
            <a:r>
              <a:rPr dirty="0" sz="3200" spc="-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dirty="0" sz="3200" spc="-75">
                <a:solidFill>
                  <a:srgbClr val="FFFFFF"/>
                </a:solidFill>
                <a:latin typeface="Trebuchet MS"/>
                <a:cs typeface="Trebuchet MS"/>
              </a:rPr>
              <a:t>rule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separating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selectors 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32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commas.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33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39137" y="202207"/>
            <a:ext cx="307911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355"/>
              <a:t>CSS</a:t>
            </a:r>
            <a:r>
              <a:rPr dirty="0" sz="4200" spc="-245"/>
              <a:t> </a:t>
            </a:r>
            <a:r>
              <a:rPr dirty="0" sz="4200" spc="-20"/>
              <a:t>Selector</a:t>
            </a:r>
            <a:endParaRPr sz="4200"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1793" y="1326158"/>
            <a:ext cx="4689475" cy="17170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1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36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3600">
              <a:latin typeface="Courier New"/>
              <a:cs typeface="Courier New"/>
            </a:endParaRPr>
          </a:p>
          <a:p>
            <a:pPr marL="561340">
              <a:lnSpc>
                <a:spcPts val="4110"/>
              </a:lnSpc>
            </a:pP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property:</a:t>
            </a:r>
            <a:r>
              <a:rPr dirty="0" sz="36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value</a:t>
            </a:r>
            <a:endParaRPr sz="3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893" y="4888508"/>
            <a:ext cx="8646795" cy="21640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59"/>
              </a:spcBef>
            </a:pP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 b="1">
                <a:solidFill>
                  <a:srgbClr val="FFFFFF"/>
                </a:solidFill>
                <a:latin typeface="Trebuchet MS"/>
                <a:cs typeface="Trebuchet MS"/>
              </a:rPr>
              <a:t>declaration</a:t>
            </a:r>
            <a:r>
              <a:rPr dirty="0" sz="320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5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defined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property/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5">
                <a:solidFill>
                  <a:srgbClr val="FFFFFF"/>
                </a:solidFill>
                <a:latin typeface="Trebuchet MS"/>
                <a:cs typeface="Trebuchet MS"/>
              </a:rPr>
              <a:t>pair.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separated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colon.</a:t>
            </a:r>
            <a:endParaRPr sz="3200">
              <a:latin typeface="Trebuchet MS"/>
              <a:cs typeface="Trebuchet MS"/>
            </a:endParaRPr>
          </a:p>
          <a:p>
            <a:pPr marL="12700" marR="478155">
              <a:lnSpc>
                <a:spcPts val="3800"/>
              </a:lnSpc>
              <a:spcBef>
                <a:spcPts val="1580"/>
              </a:spcBef>
            </a:pPr>
            <a:r>
              <a:rPr dirty="0" sz="3200" spc="9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3200" spc="-220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3200" spc="3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properties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6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20">
                <a:solidFill>
                  <a:srgbClr val="FFFFFF"/>
                </a:solidFill>
                <a:latin typeface="Trebuchet MS"/>
                <a:cs typeface="Trebuchet MS"/>
              </a:rPr>
              <a:t>affect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how  </a:t>
            </a:r>
            <a:r>
              <a:rPr dirty="0" sz="3200" spc="185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elements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displayed.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33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48955" y="202207"/>
            <a:ext cx="3859529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355"/>
              <a:t>CSS</a:t>
            </a:r>
            <a:r>
              <a:rPr dirty="0" sz="4200" spc="-215"/>
              <a:t> </a:t>
            </a:r>
            <a:r>
              <a:rPr dirty="0" sz="4200" spc="-20"/>
              <a:t>Declaration</a:t>
            </a:r>
            <a:endParaRPr sz="4200"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6287" y="5111750"/>
            <a:ext cx="9259570" cy="20015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895350" marR="657225" indent="-231140">
              <a:lnSpc>
                <a:spcPct val="101200"/>
              </a:lnSpc>
              <a:spcBef>
                <a:spcPts val="60"/>
              </a:spcBef>
            </a:pP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Dyamic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4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requested, </a:t>
            </a:r>
            <a:r>
              <a:rPr dirty="0" sz="2800" spc="-8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dirty="0" sz="2800" spc="-55">
                <a:solidFill>
                  <a:srgbClr val="FFFFFF"/>
                </a:solidFill>
                <a:latin typeface="Trebuchet MS"/>
                <a:cs typeface="Trebuchet MS"/>
              </a:rPr>
              <a:t>directly,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programmatically </a:t>
            </a:r>
            <a:r>
              <a:rPr dirty="0" sz="2800" spc="-40">
                <a:solidFill>
                  <a:srgbClr val="FFFFFF"/>
                </a:solidFill>
                <a:latin typeface="Trebuchet MS"/>
                <a:cs typeface="Trebuchet MS"/>
              </a:rPr>
              <a:t>while 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page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(e.g.,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facebook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Trebuchet MS"/>
                <a:cs typeface="Trebuchet MS"/>
              </a:rPr>
              <a:t>updates).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websites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contain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40">
                <a:solidFill>
                  <a:srgbClr val="FFFFFF"/>
                </a:solidFill>
                <a:latin typeface="Trebuchet MS"/>
                <a:cs typeface="Trebuchet MS"/>
              </a:rPr>
              <a:t>static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elements.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19599" y="1663700"/>
            <a:ext cx="2988310" cy="1790700"/>
            <a:chOff x="4419599" y="1663700"/>
            <a:chExt cx="2988310" cy="1790700"/>
          </a:xfrm>
        </p:grpSpPr>
        <p:sp>
          <p:nvSpPr>
            <p:cNvPr id="5" name="object 5"/>
            <p:cNvSpPr/>
            <p:nvPr/>
          </p:nvSpPr>
          <p:spPr>
            <a:xfrm>
              <a:off x="6797522" y="2454465"/>
              <a:ext cx="610870" cy="200660"/>
            </a:xfrm>
            <a:custGeom>
              <a:avLst/>
              <a:gdLst/>
              <a:ahLst/>
              <a:cxnLst/>
              <a:rect l="l" t="t" r="r" b="b"/>
              <a:pathLst>
                <a:path w="610870" h="200660">
                  <a:moveTo>
                    <a:pt x="610336" y="125336"/>
                  </a:moveTo>
                  <a:lnTo>
                    <a:pt x="350253" y="96812"/>
                  </a:lnTo>
                  <a:lnTo>
                    <a:pt x="383717" y="0"/>
                  </a:lnTo>
                  <a:lnTo>
                    <a:pt x="232587" y="25323"/>
                  </a:lnTo>
                  <a:lnTo>
                    <a:pt x="0" y="64300"/>
                  </a:lnTo>
                  <a:lnTo>
                    <a:pt x="262483" y="95745"/>
                  </a:lnTo>
                  <a:lnTo>
                    <a:pt x="218528" y="200545"/>
                  </a:lnTo>
                  <a:lnTo>
                    <a:pt x="354838" y="174383"/>
                  </a:lnTo>
                  <a:lnTo>
                    <a:pt x="610336" y="12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32299" y="1676400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882649" y="0"/>
                  </a:moveTo>
                  <a:lnTo>
                    <a:pt x="837487" y="1148"/>
                  </a:lnTo>
                  <a:lnTo>
                    <a:pt x="792420" y="4595"/>
                  </a:lnTo>
                  <a:lnTo>
                    <a:pt x="747543" y="10340"/>
                  </a:lnTo>
                  <a:lnTo>
                    <a:pt x="702952" y="18383"/>
                  </a:lnTo>
                  <a:lnTo>
                    <a:pt x="658742" y="28724"/>
                  </a:lnTo>
                  <a:lnTo>
                    <a:pt x="615008" y="41363"/>
                  </a:lnTo>
                  <a:lnTo>
                    <a:pt x="571845" y="56300"/>
                  </a:lnTo>
                  <a:lnTo>
                    <a:pt x="529348" y="73535"/>
                  </a:lnTo>
                  <a:lnTo>
                    <a:pt x="487613" y="93067"/>
                  </a:lnTo>
                  <a:lnTo>
                    <a:pt x="446734" y="114898"/>
                  </a:lnTo>
                  <a:lnTo>
                    <a:pt x="406807" y="139027"/>
                  </a:lnTo>
                  <a:lnTo>
                    <a:pt x="367927" y="165453"/>
                  </a:lnTo>
                  <a:lnTo>
                    <a:pt x="330190" y="194178"/>
                  </a:lnTo>
                  <a:lnTo>
                    <a:pt x="293690" y="225201"/>
                  </a:lnTo>
                  <a:lnTo>
                    <a:pt x="258522" y="258521"/>
                  </a:lnTo>
                  <a:lnTo>
                    <a:pt x="225202" y="293689"/>
                  </a:lnTo>
                  <a:lnTo>
                    <a:pt x="194179" y="330189"/>
                  </a:lnTo>
                  <a:lnTo>
                    <a:pt x="165454" y="367926"/>
                  </a:lnTo>
                  <a:lnTo>
                    <a:pt x="139027" y="406806"/>
                  </a:lnTo>
                  <a:lnTo>
                    <a:pt x="114899" y="446733"/>
                  </a:lnTo>
                  <a:lnTo>
                    <a:pt x="93068" y="487612"/>
                  </a:lnTo>
                  <a:lnTo>
                    <a:pt x="73535" y="529347"/>
                  </a:lnTo>
                  <a:lnTo>
                    <a:pt x="56300" y="571844"/>
                  </a:lnTo>
                  <a:lnTo>
                    <a:pt x="41363" y="615007"/>
                  </a:lnTo>
                  <a:lnTo>
                    <a:pt x="28724" y="658741"/>
                  </a:lnTo>
                  <a:lnTo>
                    <a:pt x="18383" y="702951"/>
                  </a:lnTo>
                  <a:lnTo>
                    <a:pt x="10340" y="747542"/>
                  </a:lnTo>
                  <a:lnTo>
                    <a:pt x="4595" y="792419"/>
                  </a:lnTo>
                  <a:lnTo>
                    <a:pt x="1148" y="837486"/>
                  </a:lnTo>
                  <a:lnTo>
                    <a:pt x="0" y="882648"/>
                  </a:lnTo>
                  <a:lnTo>
                    <a:pt x="1148" y="927810"/>
                  </a:lnTo>
                  <a:lnTo>
                    <a:pt x="4595" y="972877"/>
                  </a:lnTo>
                  <a:lnTo>
                    <a:pt x="10340" y="1017753"/>
                  </a:lnTo>
                  <a:lnTo>
                    <a:pt x="18383" y="1062344"/>
                  </a:lnTo>
                  <a:lnTo>
                    <a:pt x="28724" y="1106554"/>
                  </a:lnTo>
                  <a:lnTo>
                    <a:pt x="41363" y="1150289"/>
                  </a:lnTo>
                  <a:lnTo>
                    <a:pt x="56300" y="1193452"/>
                  </a:lnTo>
                  <a:lnTo>
                    <a:pt x="73535" y="1235949"/>
                  </a:lnTo>
                  <a:lnTo>
                    <a:pt x="93068" y="1277684"/>
                  </a:lnTo>
                  <a:lnTo>
                    <a:pt x="114899" y="1318563"/>
                  </a:lnTo>
                  <a:lnTo>
                    <a:pt x="139027" y="1358490"/>
                  </a:lnTo>
                  <a:lnTo>
                    <a:pt x="165454" y="1397370"/>
                  </a:lnTo>
                  <a:lnTo>
                    <a:pt x="194179" y="1435107"/>
                  </a:lnTo>
                  <a:lnTo>
                    <a:pt x="225202" y="1471608"/>
                  </a:lnTo>
                  <a:lnTo>
                    <a:pt x="258522" y="1506775"/>
                  </a:lnTo>
                  <a:lnTo>
                    <a:pt x="293690" y="1540096"/>
                  </a:lnTo>
                  <a:lnTo>
                    <a:pt x="330190" y="1571119"/>
                  </a:lnTo>
                  <a:lnTo>
                    <a:pt x="367927" y="1599844"/>
                  </a:lnTo>
                  <a:lnTo>
                    <a:pt x="406807" y="1626271"/>
                  </a:lnTo>
                  <a:lnTo>
                    <a:pt x="446734" y="1650399"/>
                  </a:lnTo>
                  <a:lnTo>
                    <a:pt x="487613" y="1672230"/>
                  </a:lnTo>
                  <a:lnTo>
                    <a:pt x="529348" y="1691763"/>
                  </a:lnTo>
                  <a:lnTo>
                    <a:pt x="571845" y="1708998"/>
                  </a:lnTo>
                  <a:lnTo>
                    <a:pt x="615008" y="1723935"/>
                  </a:lnTo>
                  <a:lnTo>
                    <a:pt x="658742" y="1736574"/>
                  </a:lnTo>
                  <a:lnTo>
                    <a:pt x="702952" y="1746915"/>
                  </a:lnTo>
                  <a:lnTo>
                    <a:pt x="747543" y="1754958"/>
                  </a:lnTo>
                  <a:lnTo>
                    <a:pt x="792420" y="1760703"/>
                  </a:lnTo>
                  <a:lnTo>
                    <a:pt x="837487" y="1764150"/>
                  </a:lnTo>
                  <a:lnTo>
                    <a:pt x="882649" y="1765299"/>
                  </a:lnTo>
                  <a:lnTo>
                    <a:pt x="927811" y="1764150"/>
                  </a:lnTo>
                  <a:lnTo>
                    <a:pt x="972878" y="1760703"/>
                  </a:lnTo>
                  <a:lnTo>
                    <a:pt x="1017754" y="1754958"/>
                  </a:lnTo>
                  <a:lnTo>
                    <a:pt x="1062345" y="1746915"/>
                  </a:lnTo>
                  <a:lnTo>
                    <a:pt x="1106555" y="1736574"/>
                  </a:lnTo>
                  <a:lnTo>
                    <a:pt x="1150290" y="1723935"/>
                  </a:lnTo>
                  <a:lnTo>
                    <a:pt x="1193453" y="1708998"/>
                  </a:lnTo>
                  <a:lnTo>
                    <a:pt x="1235950" y="1691763"/>
                  </a:lnTo>
                  <a:lnTo>
                    <a:pt x="1277685" y="1672230"/>
                  </a:lnTo>
                  <a:lnTo>
                    <a:pt x="1318564" y="1650399"/>
                  </a:lnTo>
                  <a:lnTo>
                    <a:pt x="1358491" y="1626271"/>
                  </a:lnTo>
                  <a:lnTo>
                    <a:pt x="1397371" y="1599844"/>
                  </a:lnTo>
                  <a:lnTo>
                    <a:pt x="1435108" y="1571119"/>
                  </a:lnTo>
                  <a:lnTo>
                    <a:pt x="1471608" y="1540096"/>
                  </a:lnTo>
                  <a:lnTo>
                    <a:pt x="1506776" y="1506775"/>
                  </a:lnTo>
                  <a:lnTo>
                    <a:pt x="1540097" y="1471608"/>
                  </a:lnTo>
                  <a:lnTo>
                    <a:pt x="1571120" y="1435107"/>
                  </a:lnTo>
                  <a:lnTo>
                    <a:pt x="1599845" y="1397370"/>
                  </a:lnTo>
                  <a:lnTo>
                    <a:pt x="1626271" y="1358490"/>
                  </a:lnTo>
                  <a:lnTo>
                    <a:pt x="1650400" y="1318563"/>
                  </a:lnTo>
                  <a:lnTo>
                    <a:pt x="1672231" y="1277684"/>
                  </a:lnTo>
                  <a:lnTo>
                    <a:pt x="1691764" y="1235949"/>
                  </a:lnTo>
                  <a:lnTo>
                    <a:pt x="1708999" y="1193452"/>
                  </a:lnTo>
                  <a:lnTo>
                    <a:pt x="1723936" y="1150289"/>
                  </a:lnTo>
                  <a:lnTo>
                    <a:pt x="1736575" y="1106554"/>
                  </a:lnTo>
                  <a:lnTo>
                    <a:pt x="1746916" y="1062344"/>
                  </a:lnTo>
                  <a:lnTo>
                    <a:pt x="1754959" y="1017753"/>
                  </a:lnTo>
                  <a:lnTo>
                    <a:pt x="1760704" y="972877"/>
                  </a:lnTo>
                  <a:lnTo>
                    <a:pt x="1764151" y="927810"/>
                  </a:lnTo>
                  <a:lnTo>
                    <a:pt x="1765300" y="882648"/>
                  </a:lnTo>
                  <a:lnTo>
                    <a:pt x="1764151" y="837486"/>
                  </a:lnTo>
                  <a:lnTo>
                    <a:pt x="1760704" y="792419"/>
                  </a:lnTo>
                  <a:lnTo>
                    <a:pt x="1754959" y="747542"/>
                  </a:lnTo>
                  <a:lnTo>
                    <a:pt x="1746916" y="702951"/>
                  </a:lnTo>
                  <a:lnTo>
                    <a:pt x="1736575" y="658741"/>
                  </a:lnTo>
                  <a:lnTo>
                    <a:pt x="1723936" y="615007"/>
                  </a:lnTo>
                  <a:lnTo>
                    <a:pt x="1708999" y="571844"/>
                  </a:lnTo>
                  <a:lnTo>
                    <a:pt x="1691764" y="529347"/>
                  </a:lnTo>
                  <a:lnTo>
                    <a:pt x="1672231" y="487612"/>
                  </a:lnTo>
                  <a:lnTo>
                    <a:pt x="1650400" y="446733"/>
                  </a:lnTo>
                  <a:lnTo>
                    <a:pt x="1626271" y="406806"/>
                  </a:lnTo>
                  <a:lnTo>
                    <a:pt x="1599845" y="367926"/>
                  </a:lnTo>
                  <a:lnTo>
                    <a:pt x="1571120" y="330189"/>
                  </a:lnTo>
                  <a:lnTo>
                    <a:pt x="1540097" y="293689"/>
                  </a:lnTo>
                  <a:lnTo>
                    <a:pt x="1506776" y="258521"/>
                  </a:lnTo>
                  <a:lnTo>
                    <a:pt x="1471608" y="225201"/>
                  </a:lnTo>
                  <a:lnTo>
                    <a:pt x="1435108" y="194178"/>
                  </a:lnTo>
                  <a:lnTo>
                    <a:pt x="1397371" y="165453"/>
                  </a:lnTo>
                  <a:lnTo>
                    <a:pt x="1358491" y="139027"/>
                  </a:lnTo>
                  <a:lnTo>
                    <a:pt x="1318564" y="114898"/>
                  </a:lnTo>
                  <a:lnTo>
                    <a:pt x="1277685" y="93067"/>
                  </a:lnTo>
                  <a:lnTo>
                    <a:pt x="1235950" y="73535"/>
                  </a:lnTo>
                  <a:lnTo>
                    <a:pt x="1193453" y="56300"/>
                  </a:lnTo>
                  <a:lnTo>
                    <a:pt x="1150290" y="41363"/>
                  </a:lnTo>
                  <a:lnTo>
                    <a:pt x="1106555" y="28724"/>
                  </a:lnTo>
                  <a:lnTo>
                    <a:pt x="1062345" y="18383"/>
                  </a:lnTo>
                  <a:lnTo>
                    <a:pt x="1017754" y="10340"/>
                  </a:lnTo>
                  <a:lnTo>
                    <a:pt x="972878" y="4595"/>
                  </a:lnTo>
                  <a:lnTo>
                    <a:pt x="927811" y="1148"/>
                  </a:lnTo>
                  <a:lnTo>
                    <a:pt x="88264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32299" y="1676400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1506776" y="258521"/>
                  </a:moveTo>
                  <a:lnTo>
                    <a:pt x="1540097" y="293689"/>
                  </a:lnTo>
                  <a:lnTo>
                    <a:pt x="1571120" y="330189"/>
                  </a:lnTo>
                  <a:lnTo>
                    <a:pt x="1599845" y="367926"/>
                  </a:lnTo>
                  <a:lnTo>
                    <a:pt x="1626271" y="406806"/>
                  </a:lnTo>
                  <a:lnTo>
                    <a:pt x="1650400" y="446733"/>
                  </a:lnTo>
                  <a:lnTo>
                    <a:pt x="1672231" y="487612"/>
                  </a:lnTo>
                  <a:lnTo>
                    <a:pt x="1691764" y="529347"/>
                  </a:lnTo>
                  <a:lnTo>
                    <a:pt x="1708999" y="571844"/>
                  </a:lnTo>
                  <a:lnTo>
                    <a:pt x="1723936" y="615007"/>
                  </a:lnTo>
                  <a:lnTo>
                    <a:pt x="1736575" y="658741"/>
                  </a:lnTo>
                  <a:lnTo>
                    <a:pt x="1746916" y="702951"/>
                  </a:lnTo>
                  <a:lnTo>
                    <a:pt x="1754959" y="747542"/>
                  </a:lnTo>
                  <a:lnTo>
                    <a:pt x="1760704" y="792419"/>
                  </a:lnTo>
                  <a:lnTo>
                    <a:pt x="1764151" y="837486"/>
                  </a:lnTo>
                  <a:lnTo>
                    <a:pt x="1765300" y="882648"/>
                  </a:lnTo>
                  <a:lnTo>
                    <a:pt x="1764151" y="927810"/>
                  </a:lnTo>
                  <a:lnTo>
                    <a:pt x="1760704" y="972877"/>
                  </a:lnTo>
                  <a:lnTo>
                    <a:pt x="1754959" y="1017753"/>
                  </a:lnTo>
                  <a:lnTo>
                    <a:pt x="1746916" y="1062344"/>
                  </a:lnTo>
                  <a:lnTo>
                    <a:pt x="1736575" y="1106554"/>
                  </a:lnTo>
                  <a:lnTo>
                    <a:pt x="1723936" y="1150289"/>
                  </a:lnTo>
                  <a:lnTo>
                    <a:pt x="1708999" y="1193452"/>
                  </a:lnTo>
                  <a:lnTo>
                    <a:pt x="1691764" y="1235949"/>
                  </a:lnTo>
                  <a:lnTo>
                    <a:pt x="1672231" y="1277684"/>
                  </a:lnTo>
                  <a:lnTo>
                    <a:pt x="1650400" y="1318563"/>
                  </a:lnTo>
                  <a:lnTo>
                    <a:pt x="1626271" y="1358490"/>
                  </a:lnTo>
                  <a:lnTo>
                    <a:pt x="1599845" y="1397370"/>
                  </a:lnTo>
                  <a:lnTo>
                    <a:pt x="1571120" y="1435107"/>
                  </a:lnTo>
                  <a:lnTo>
                    <a:pt x="1540097" y="1471608"/>
                  </a:lnTo>
                  <a:lnTo>
                    <a:pt x="1506776" y="1506775"/>
                  </a:lnTo>
                  <a:lnTo>
                    <a:pt x="1471608" y="1540096"/>
                  </a:lnTo>
                  <a:lnTo>
                    <a:pt x="1435108" y="1571119"/>
                  </a:lnTo>
                  <a:lnTo>
                    <a:pt x="1397371" y="1599844"/>
                  </a:lnTo>
                  <a:lnTo>
                    <a:pt x="1358491" y="1626271"/>
                  </a:lnTo>
                  <a:lnTo>
                    <a:pt x="1318564" y="1650399"/>
                  </a:lnTo>
                  <a:lnTo>
                    <a:pt x="1277685" y="1672230"/>
                  </a:lnTo>
                  <a:lnTo>
                    <a:pt x="1235950" y="1691763"/>
                  </a:lnTo>
                  <a:lnTo>
                    <a:pt x="1193453" y="1708998"/>
                  </a:lnTo>
                  <a:lnTo>
                    <a:pt x="1150290" y="1723935"/>
                  </a:lnTo>
                  <a:lnTo>
                    <a:pt x="1106555" y="1736574"/>
                  </a:lnTo>
                  <a:lnTo>
                    <a:pt x="1062345" y="1746915"/>
                  </a:lnTo>
                  <a:lnTo>
                    <a:pt x="1017754" y="1754958"/>
                  </a:lnTo>
                  <a:lnTo>
                    <a:pt x="972878" y="1760703"/>
                  </a:lnTo>
                  <a:lnTo>
                    <a:pt x="927811" y="1764150"/>
                  </a:lnTo>
                  <a:lnTo>
                    <a:pt x="882649" y="1765299"/>
                  </a:lnTo>
                  <a:lnTo>
                    <a:pt x="837487" y="1764150"/>
                  </a:lnTo>
                  <a:lnTo>
                    <a:pt x="792420" y="1760703"/>
                  </a:lnTo>
                  <a:lnTo>
                    <a:pt x="747543" y="1754958"/>
                  </a:lnTo>
                  <a:lnTo>
                    <a:pt x="702952" y="1746915"/>
                  </a:lnTo>
                  <a:lnTo>
                    <a:pt x="658742" y="1736574"/>
                  </a:lnTo>
                  <a:lnTo>
                    <a:pt x="615008" y="1723935"/>
                  </a:lnTo>
                  <a:lnTo>
                    <a:pt x="571845" y="1708998"/>
                  </a:lnTo>
                  <a:lnTo>
                    <a:pt x="529348" y="1691763"/>
                  </a:lnTo>
                  <a:lnTo>
                    <a:pt x="487613" y="1672230"/>
                  </a:lnTo>
                  <a:lnTo>
                    <a:pt x="446734" y="1650399"/>
                  </a:lnTo>
                  <a:lnTo>
                    <a:pt x="406807" y="1626271"/>
                  </a:lnTo>
                  <a:lnTo>
                    <a:pt x="367927" y="1599844"/>
                  </a:lnTo>
                  <a:lnTo>
                    <a:pt x="330190" y="1571119"/>
                  </a:lnTo>
                  <a:lnTo>
                    <a:pt x="293690" y="1540096"/>
                  </a:lnTo>
                  <a:lnTo>
                    <a:pt x="258522" y="1506775"/>
                  </a:lnTo>
                  <a:lnTo>
                    <a:pt x="225202" y="1471608"/>
                  </a:lnTo>
                  <a:lnTo>
                    <a:pt x="194179" y="1435107"/>
                  </a:lnTo>
                  <a:lnTo>
                    <a:pt x="165454" y="1397370"/>
                  </a:lnTo>
                  <a:lnTo>
                    <a:pt x="139027" y="1358490"/>
                  </a:lnTo>
                  <a:lnTo>
                    <a:pt x="114899" y="1318563"/>
                  </a:lnTo>
                  <a:lnTo>
                    <a:pt x="93068" y="1277684"/>
                  </a:lnTo>
                  <a:lnTo>
                    <a:pt x="73535" y="1235949"/>
                  </a:lnTo>
                  <a:lnTo>
                    <a:pt x="56300" y="1193452"/>
                  </a:lnTo>
                  <a:lnTo>
                    <a:pt x="41363" y="1150289"/>
                  </a:lnTo>
                  <a:lnTo>
                    <a:pt x="28724" y="1106554"/>
                  </a:lnTo>
                  <a:lnTo>
                    <a:pt x="18383" y="1062344"/>
                  </a:lnTo>
                  <a:lnTo>
                    <a:pt x="10340" y="1017753"/>
                  </a:lnTo>
                  <a:lnTo>
                    <a:pt x="4595" y="972877"/>
                  </a:lnTo>
                  <a:lnTo>
                    <a:pt x="1148" y="927810"/>
                  </a:lnTo>
                  <a:lnTo>
                    <a:pt x="0" y="882648"/>
                  </a:lnTo>
                  <a:lnTo>
                    <a:pt x="1148" y="837486"/>
                  </a:lnTo>
                  <a:lnTo>
                    <a:pt x="4595" y="792419"/>
                  </a:lnTo>
                  <a:lnTo>
                    <a:pt x="10340" y="747542"/>
                  </a:lnTo>
                  <a:lnTo>
                    <a:pt x="18383" y="702951"/>
                  </a:lnTo>
                  <a:lnTo>
                    <a:pt x="28724" y="658741"/>
                  </a:lnTo>
                  <a:lnTo>
                    <a:pt x="41363" y="615007"/>
                  </a:lnTo>
                  <a:lnTo>
                    <a:pt x="56300" y="571844"/>
                  </a:lnTo>
                  <a:lnTo>
                    <a:pt x="73535" y="529347"/>
                  </a:lnTo>
                  <a:lnTo>
                    <a:pt x="93068" y="487612"/>
                  </a:lnTo>
                  <a:lnTo>
                    <a:pt x="114899" y="446733"/>
                  </a:lnTo>
                  <a:lnTo>
                    <a:pt x="139027" y="406806"/>
                  </a:lnTo>
                  <a:lnTo>
                    <a:pt x="165454" y="367926"/>
                  </a:lnTo>
                  <a:lnTo>
                    <a:pt x="194179" y="330189"/>
                  </a:lnTo>
                  <a:lnTo>
                    <a:pt x="225202" y="293689"/>
                  </a:lnTo>
                  <a:lnTo>
                    <a:pt x="258522" y="258521"/>
                  </a:lnTo>
                  <a:lnTo>
                    <a:pt x="293690" y="225201"/>
                  </a:lnTo>
                  <a:lnTo>
                    <a:pt x="330190" y="194178"/>
                  </a:lnTo>
                  <a:lnTo>
                    <a:pt x="367927" y="165453"/>
                  </a:lnTo>
                  <a:lnTo>
                    <a:pt x="406807" y="139027"/>
                  </a:lnTo>
                  <a:lnTo>
                    <a:pt x="446734" y="114898"/>
                  </a:lnTo>
                  <a:lnTo>
                    <a:pt x="487613" y="93067"/>
                  </a:lnTo>
                  <a:lnTo>
                    <a:pt x="529348" y="73535"/>
                  </a:lnTo>
                  <a:lnTo>
                    <a:pt x="571845" y="56300"/>
                  </a:lnTo>
                  <a:lnTo>
                    <a:pt x="615008" y="41363"/>
                  </a:lnTo>
                  <a:lnTo>
                    <a:pt x="658742" y="28724"/>
                  </a:lnTo>
                  <a:lnTo>
                    <a:pt x="702952" y="18383"/>
                  </a:lnTo>
                  <a:lnTo>
                    <a:pt x="747543" y="10340"/>
                  </a:lnTo>
                  <a:lnTo>
                    <a:pt x="792420" y="4595"/>
                  </a:lnTo>
                  <a:lnTo>
                    <a:pt x="837487" y="1148"/>
                  </a:lnTo>
                  <a:lnTo>
                    <a:pt x="882649" y="0"/>
                  </a:lnTo>
                  <a:lnTo>
                    <a:pt x="927811" y="1148"/>
                  </a:lnTo>
                  <a:lnTo>
                    <a:pt x="972878" y="4595"/>
                  </a:lnTo>
                  <a:lnTo>
                    <a:pt x="1017754" y="10340"/>
                  </a:lnTo>
                  <a:lnTo>
                    <a:pt x="1062345" y="18383"/>
                  </a:lnTo>
                  <a:lnTo>
                    <a:pt x="1106555" y="28724"/>
                  </a:lnTo>
                  <a:lnTo>
                    <a:pt x="1150290" y="41363"/>
                  </a:lnTo>
                  <a:lnTo>
                    <a:pt x="1193453" y="56300"/>
                  </a:lnTo>
                  <a:lnTo>
                    <a:pt x="1235950" y="73535"/>
                  </a:lnTo>
                  <a:lnTo>
                    <a:pt x="1277685" y="93067"/>
                  </a:lnTo>
                  <a:lnTo>
                    <a:pt x="1318564" y="114898"/>
                  </a:lnTo>
                  <a:lnTo>
                    <a:pt x="1358491" y="139027"/>
                  </a:lnTo>
                  <a:lnTo>
                    <a:pt x="1397371" y="165453"/>
                  </a:lnTo>
                  <a:lnTo>
                    <a:pt x="1435108" y="194178"/>
                  </a:lnTo>
                  <a:lnTo>
                    <a:pt x="1471608" y="225201"/>
                  </a:lnTo>
                  <a:lnTo>
                    <a:pt x="1506776" y="258521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12449" y="2298700"/>
            <a:ext cx="14128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65">
                <a:solidFill>
                  <a:srgbClr val="212121"/>
                </a:solidFill>
              </a:rPr>
              <a:t>SERVER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7835900" y="1574800"/>
            <a:ext cx="1511300" cy="19685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dirty="0" sz="1900" spc="-10">
                <a:solidFill>
                  <a:srgbClr val="212121"/>
                </a:solidFill>
                <a:latin typeface="Trebuchet MS"/>
                <a:cs typeface="Trebuchet MS"/>
              </a:rPr>
              <a:t>page.html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41522" y="2454465"/>
            <a:ext cx="610870" cy="200660"/>
          </a:xfrm>
          <a:custGeom>
            <a:avLst/>
            <a:gdLst/>
            <a:ahLst/>
            <a:cxnLst/>
            <a:rect l="l" t="t" r="r" b="b"/>
            <a:pathLst>
              <a:path w="610870" h="200660">
                <a:moveTo>
                  <a:pt x="610336" y="125336"/>
                </a:moveTo>
                <a:lnTo>
                  <a:pt x="350266" y="96812"/>
                </a:lnTo>
                <a:lnTo>
                  <a:pt x="383717" y="0"/>
                </a:lnTo>
                <a:lnTo>
                  <a:pt x="232587" y="25323"/>
                </a:lnTo>
                <a:lnTo>
                  <a:pt x="0" y="64300"/>
                </a:lnTo>
                <a:lnTo>
                  <a:pt x="262483" y="95745"/>
                </a:lnTo>
                <a:lnTo>
                  <a:pt x="218528" y="200545"/>
                </a:lnTo>
                <a:lnTo>
                  <a:pt x="354838" y="174383"/>
                </a:lnTo>
                <a:lnTo>
                  <a:pt x="610336" y="125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95300" y="2654300"/>
            <a:ext cx="2006600" cy="5842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marL="198120">
              <a:lnSpc>
                <a:spcPct val="100000"/>
              </a:lnSpc>
              <a:spcBef>
                <a:spcPts val="800"/>
              </a:spcBef>
            </a:pPr>
            <a:r>
              <a:rPr dirty="0" sz="1900" spc="140">
                <a:solidFill>
                  <a:srgbClr val="212121"/>
                </a:solidFill>
                <a:latin typeface="Trebuchet MS"/>
                <a:cs typeface="Trebuchet MS"/>
              </a:rPr>
              <a:t>SQL</a:t>
            </a:r>
            <a:r>
              <a:rPr dirty="0" sz="1900" spc="-114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dirty="0" sz="1900" spc="15">
                <a:solidFill>
                  <a:srgbClr val="212121"/>
                </a:solidFill>
                <a:latin typeface="Trebuchet MS"/>
                <a:cs typeface="Trebuchet MS"/>
              </a:rPr>
              <a:t>databases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5300" y="1879600"/>
            <a:ext cx="2006600" cy="5842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dirty="0" sz="1900" spc="-75">
                <a:solidFill>
                  <a:srgbClr val="212121"/>
                </a:solidFill>
                <a:latin typeface="Trebuchet MS"/>
                <a:cs typeface="Trebuchet MS"/>
              </a:rPr>
              <a:t>.net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300" y="3429000"/>
            <a:ext cx="2006600" cy="5842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dirty="0" sz="1900" spc="110">
                <a:solidFill>
                  <a:srgbClr val="212121"/>
                </a:solidFill>
                <a:latin typeface="Trebuchet MS"/>
                <a:cs typeface="Trebuchet MS"/>
              </a:rPr>
              <a:t>HTML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1793" y="1630958"/>
            <a:ext cx="8576310" cy="2588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90"/>
              </a:lnSpc>
              <a:spcBef>
                <a:spcPts val="100"/>
              </a:spcBef>
            </a:pPr>
            <a:r>
              <a:rPr dirty="0" sz="340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34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40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3400">
              <a:latin typeface="Courier New"/>
              <a:cs typeface="Courier New"/>
            </a:endParaRPr>
          </a:p>
          <a:p>
            <a:pPr marL="530860" marR="5080">
              <a:lnSpc>
                <a:spcPts val="3600"/>
              </a:lnSpc>
              <a:spcBef>
                <a:spcPts val="330"/>
              </a:spcBef>
            </a:pPr>
            <a:r>
              <a:rPr dirty="0" sz="3400" spc="-5">
                <a:solidFill>
                  <a:srgbClr val="FFFFFF"/>
                </a:solidFill>
                <a:latin typeface="Courier New"/>
                <a:cs typeface="Courier New"/>
              </a:rPr>
              <a:t>font-family:</a:t>
            </a:r>
            <a:r>
              <a:rPr dirty="0" sz="3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400" spc="-5">
                <a:solidFill>
                  <a:srgbClr val="FFFFFF"/>
                </a:solidFill>
                <a:latin typeface="Courier New"/>
                <a:cs typeface="Courier New"/>
              </a:rPr>
              <a:t>Arial,</a:t>
            </a:r>
            <a:r>
              <a:rPr dirty="0" sz="3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400">
                <a:solidFill>
                  <a:srgbClr val="FFFFFF"/>
                </a:solidFill>
                <a:latin typeface="Courier New"/>
                <a:cs typeface="Courier New"/>
              </a:rPr>
              <a:t>sans-serif; </a:t>
            </a:r>
            <a:r>
              <a:rPr dirty="0" sz="3400" spc="-20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400" spc="-5">
                <a:solidFill>
                  <a:srgbClr val="FFFFFF"/>
                </a:solidFill>
                <a:latin typeface="Courier New"/>
                <a:cs typeface="Courier New"/>
              </a:rPr>
              <a:t>font-size:</a:t>
            </a:r>
            <a:r>
              <a:rPr dirty="0" sz="34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400">
                <a:solidFill>
                  <a:srgbClr val="FFFFFF"/>
                </a:solidFill>
                <a:latin typeface="Courier New"/>
                <a:cs typeface="Courier New"/>
              </a:rPr>
              <a:t>14px;</a:t>
            </a:r>
            <a:endParaRPr sz="3400">
              <a:latin typeface="Courier New"/>
              <a:cs typeface="Courier New"/>
            </a:endParaRPr>
          </a:p>
          <a:p>
            <a:pPr marL="530860">
              <a:lnSpc>
                <a:spcPts val="3660"/>
              </a:lnSpc>
            </a:pPr>
            <a:r>
              <a:rPr dirty="0" sz="3400" spc="-5">
                <a:solidFill>
                  <a:srgbClr val="FFFFFF"/>
                </a:solidFill>
                <a:latin typeface="Courier New"/>
                <a:cs typeface="Courier New"/>
              </a:rPr>
              <a:t>color:</a:t>
            </a:r>
            <a:r>
              <a:rPr dirty="0" sz="34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400">
                <a:solidFill>
                  <a:srgbClr val="FFFFFF"/>
                </a:solidFill>
                <a:latin typeface="Courier New"/>
                <a:cs typeface="Courier New"/>
              </a:rPr>
              <a:t>#666666;</a:t>
            </a:r>
            <a:endParaRPr sz="3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dirty="0" sz="340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3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7193" y="5434608"/>
            <a:ext cx="8329295" cy="147828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40"/>
              </a:spcBef>
            </a:pPr>
            <a:r>
              <a:rPr dirty="0" sz="3200" spc="75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apply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multiple </a:t>
            </a:r>
            <a:r>
              <a:rPr dirty="0" sz="3200" spc="-15" b="1">
                <a:solidFill>
                  <a:srgbClr val="FFFFFF"/>
                </a:solidFill>
                <a:latin typeface="Trebuchet MS"/>
                <a:cs typeface="Trebuchet MS"/>
              </a:rPr>
              <a:t>declarations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Trebuchet MS"/>
                <a:cs typeface="Trebuchet MS"/>
              </a:rPr>
              <a:t>selector</a:t>
            </a:r>
            <a:r>
              <a:rPr dirty="0" sz="3200" spc="-75">
                <a:solidFill>
                  <a:srgbClr val="FFFFFF"/>
                </a:solidFill>
                <a:latin typeface="Trebuchet MS"/>
                <a:cs typeface="Trebuchet MS"/>
              </a:rPr>
              <a:t>(s)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separating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delcarations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semi-colons.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33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48955" y="202207"/>
            <a:ext cx="3859529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355"/>
              <a:t>CSS</a:t>
            </a:r>
            <a:r>
              <a:rPr dirty="0" sz="4200" spc="-215"/>
              <a:t> </a:t>
            </a:r>
            <a:r>
              <a:rPr dirty="0" sz="4200" spc="-20"/>
              <a:t>Declaration</a:t>
            </a:r>
            <a:endParaRPr sz="4200"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0353" y="3307358"/>
            <a:ext cx="3942079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15" b="1">
                <a:latin typeface="Trebuchet MS"/>
                <a:cs typeface="Trebuchet MS"/>
              </a:rPr>
              <a:t>CSS</a:t>
            </a:r>
            <a:r>
              <a:rPr dirty="0" spc="-80" b="1">
                <a:latin typeface="Trebuchet MS"/>
                <a:cs typeface="Trebuchet MS"/>
              </a:rPr>
              <a:t> </a:t>
            </a:r>
            <a:r>
              <a:rPr dirty="0" b="1">
                <a:latin typeface="Trebuchet MS"/>
                <a:cs typeface="Trebuchet MS"/>
              </a:rPr>
              <a:t>Selectors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4" name="object 4"/>
            <p:cNvSpPr/>
            <p:nvPr/>
          </p:nvSpPr>
          <p:spPr>
            <a:xfrm>
              <a:off x="0" y="2622435"/>
              <a:ext cx="10160000" cy="2019935"/>
            </a:xfrm>
            <a:custGeom>
              <a:avLst/>
              <a:gdLst/>
              <a:ahLst/>
              <a:cxnLst/>
              <a:rect l="l" t="t" r="r" b="b"/>
              <a:pathLst>
                <a:path w="10160000" h="2019935">
                  <a:moveTo>
                    <a:pt x="10160000" y="2006600"/>
                  </a:moveTo>
                  <a:lnTo>
                    <a:pt x="0" y="2006600"/>
                  </a:lnTo>
                  <a:lnTo>
                    <a:pt x="0" y="2019414"/>
                  </a:lnTo>
                  <a:lnTo>
                    <a:pt x="10160000" y="2019414"/>
                  </a:lnTo>
                  <a:lnTo>
                    <a:pt x="10160000" y="2006600"/>
                  </a:lnTo>
                  <a:close/>
                </a:path>
                <a:path w="10160000" h="2019935">
                  <a:moveTo>
                    <a:pt x="10160000" y="0"/>
                  </a:moveTo>
                  <a:lnTo>
                    <a:pt x="0" y="0"/>
                  </a:lnTo>
                  <a:lnTo>
                    <a:pt x="0" y="12814"/>
                  </a:lnTo>
                  <a:lnTo>
                    <a:pt x="10160000" y="12814"/>
                  </a:lnTo>
                  <a:lnTo>
                    <a:pt x="10160000" y="0"/>
                  </a:lnTo>
                  <a:close/>
                </a:path>
              </a:pathLst>
            </a:custGeom>
            <a:solidFill>
              <a:srgbClr val="EBEBEB">
                <a:alpha val="3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35200" y="1720850"/>
            <a:ext cx="5562600" cy="3512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5585" algn="l"/>
              </a:tabLst>
            </a:pPr>
            <a:r>
              <a:rPr dirty="0" sz="4800" spc="225" b="1">
                <a:solidFill>
                  <a:srgbClr val="FFFFFF"/>
                </a:solidFill>
                <a:latin typeface="Trebuchet MS"/>
                <a:cs typeface="Trebuchet MS"/>
              </a:rPr>
              <a:t>p	</a:t>
            </a:r>
            <a:r>
              <a:rPr dirty="0" sz="4800" spc="3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dirty="0" sz="48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-145">
                <a:solidFill>
                  <a:srgbClr val="FFFFFF"/>
                </a:solidFill>
                <a:latin typeface="Trebuchet MS"/>
                <a:cs typeface="Trebuchet MS"/>
              </a:rPr>
              <a:t>(element)</a:t>
            </a:r>
            <a:endParaRPr sz="4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40"/>
              </a:spcBef>
              <a:tabLst>
                <a:tab pos="1456055" algn="l"/>
              </a:tabLst>
            </a:pPr>
            <a:r>
              <a:rPr dirty="0" sz="4800" spc="25" b="1">
                <a:solidFill>
                  <a:srgbClr val="FFFFFF"/>
                </a:solidFill>
                <a:latin typeface="Trebuchet MS"/>
                <a:cs typeface="Trebuchet MS"/>
              </a:rPr>
              <a:t>#	</a:t>
            </a:r>
            <a:r>
              <a:rPr dirty="0" sz="4800" spc="260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456055" algn="l"/>
              </a:tabLst>
            </a:pPr>
            <a:r>
              <a:rPr dirty="0" sz="4800" spc="-345" b="1">
                <a:solidFill>
                  <a:srgbClr val="FFFFFF"/>
                </a:solidFill>
                <a:latin typeface="Trebuchet MS"/>
                <a:cs typeface="Trebuchet MS"/>
              </a:rPr>
              <a:t>.	</a:t>
            </a:r>
            <a:r>
              <a:rPr dirty="0" sz="4800" spc="8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1793" y="1595398"/>
            <a:ext cx="4964430" cy="264160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30"/>
              </a:spcBef>
            </a:pP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r>
              <a:rPr dirty="0" sz="3600" spc="-1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{declaration} </a:t>
            </a:r>
            <a:r>
              <a:rPr dirty="0" sz="3600" spc="-21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dirty="0" sz="3600" spc="21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{declaration} </a:t>
            </a:r>
            <a:r>
              <a:rPr dirty="0" sz="3600" spc="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r>
              <a:rPr dirty="0" sz="36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{declaration} </a:t>
            </a:r>
            <a:r>
              <a:rPr dirty="0" sz="3600" spc="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r>
              <a:rPr dirty="0" sz="36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{declaration}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893" y="5942608"/>
            <a:ext cx="8600440" cy="99568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40"/>
              </a:spcBef>
            </a:pP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simplest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selector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selector,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which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targets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FFFFFF"/>
                </a:solidFill>
                <a:latin typeface="Trebuchet MS"/>
                <a:cs typeface="Trebuchet MS"/>
              </a:rPr>
              <a:t>element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name.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55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40829" y="100607"/>
            <a:ext cx="587629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25"/>
              <a:t>Type</a:t>
            </a:r>
            <a:r>
              <a:rPr dirty="0" sz="4200" spc="-185"/>
              <a:t> </a:t>
            </a:r>
            <a:r>
              <a:rPr dirty="0" sz="4200" spc="-130"/>
              <a:t>(element)</a:t>
            </a:r>
            <a:r>
              <a:rPr dirty="0" sz="4200" spc="-180"/>
              <a:t> </a:t>
            </a:r>
            <a:r>
              <a:rPr dirty="0" sz="4200" spc="-10"/>
              <a:t>Selectors</a:t>
            </a:r>
            <a:endParaRPr sz="4200"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1917700"/>
          </a:xfrm>
          <a:custGeom>
            <a:avLst/>
            <a:gdLst/>
            <a:ahLst/>
            <a:cxnLst/>
            <a:rect l="l" t="t" r="r" b="b"/>
            <a:pathLst>
              <a:path w="10160000" h="1917700">
                <a:moveTo>
                  <a:pt x="10160000" y="0"/>
                </a:moveTo>
                <a:lnTo>
                  <a:pt x="0" y="0"/>
                </a:lnTo>
                <a:lnTo>
                  <a:pt x="0" y="1917700"/>
                </a:lnTo>
                <a:lnTo>
                  <a:pt x="10160000" y="19177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76D6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3443" y="1021358"/>
            <a:ext cx="78352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5">
                <a:solidFill>
                  <a:srgbClr val="424242"/>
                </a:solidFill>
              </a:rPr>
              <a:t>The</a:t>
            </a:r>
            <a:r>
              <a:rPr dirty="0" sz="3600" spc="-165">
                <a:solidFill>
                  <a:srgbClr val="424242"/>
                </a:solidFill>
              </a:rPr>
              <a:t> </a:t>
            </a:r>
            <a:r>
              <a:rPr dirty="0" sz="3600" spc="-40">
                <a:solidFill>
                  <a:srgbClr val="424242"/>
                </a:solidFill>
              </a:rPr>
              <a:t>essential</a:t>
            </a:r>
            <a:r>
              <a:rPr dirty="0" sz="3600" spc="-165">
                <a:solidFill>
                  <a:srgbClr val="424242"/>
                </a:solidFill>
              </a:rPr>
              <a:t> </a:t>
            </a:r>
            <a:r>
              <a:rPr dirty="0" sz="3600" spc="-40">
                <a:solidFill>
                  <a:srgbClr val="424242"/>
                </a:solidFill>
              </a:rPr>
              <a:t>selector</a:t>
            </a:r>
            <a:r>
              <a:rPr dirty="0" sz="3600" spc="-165">
                <a:solidFill>
                  <a:srgbClr val="424242"/>
                </a:solidFill>
              </a:rPr>
              <a:t> </a:t>
            </a:r>
            <a:r>
              <a:rPr dirty="0" sz="3600" spc="-10">
                <a:solidFill>
                  <a:srgbClr val="424242"/>
                </a:solidFill>
              </a:rPr>
              <a:t>types</a:t>
            </a:r>
            <a:r>
              <a:rPr dirty="0" sz="3600" spc="-160">
                <a:solidFill>
                  <a:srgbClr val="424242"/>
                </a:solidFill>
              </a:rPr>
              <a:t> </a:t>
            </a:r>
            <a:r>
              <a:rPr dirty="0" sz="3600" spc="-90">
                <a:solidFill>
                  <a:srgbClr val="424242"/>
                </a:solidFill>
              </a:rPr>
              <a:t>(elements)</a:t>
            </a:r>
            <a:endParaRPr sz="36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2950" y="2387142"/>
          <a:ext cx="8373745" cy="436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50"/>
                <a:gridCol w="3353435"/>
                <a:gridCol w="2639060"/>
              </a:tblGrid>
              <a:tr h="355600">
                <a:tc>
                  <a:txBody>
                    <a:bodyPr/>
                    <a:lstStyle/>
                    <a:p>
                      <a:pPr marL="31750">
                        <a:lnSpc>
                          <a:spcPts val="2700"/>
                        </a:lnSpc>
                      </a:pPr>
                      <a:r>
                        <a:rPr dirty="0" sz="2400" spc="-35" b="1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Primary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28065">
                        <a:lnSpc>
                          <a:spcPts val="2700"/>
                        </a:lnSpc>
                      </a:pPr>
                      <a:r>
                        <a:rPr dirty="0" sz="2400" spc="75" b="1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Body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4730">
                        <a:lnSpc>
                          <a:spcPts val="2700"/>
                        </a:lnSpc>
                      </a:pPr>
                      <a:r>
                        <a:rPr dirty="0" sz="2400" spc="15" b="1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Formatting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</a:tr>
              <a:tr h="400685">
                <a:tc>
                  <a:txBody>
                    <a:bodyPr/>
                    <a:lstStyle/>
                    <a:p>
                      <a:pPr marL="31750">
                        <a:lnSpc>
                          <a:spcPts val="2680"/>
                        </a:lnSpc>
                      </a:pPr>
                      <a:r>
                        <a:rPr dirty="0" sz="2400" spc="-25" b="1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Structure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28065">
                        <a:lnSpc>
                          <a:spcPts val="2680"/>
                        </a:lnSpc>
                      </a:pPr>
                      <a:r>
                        <a:rPr dirty="0" sz="2400" b="1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Elements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4730">
                        <a:lnSpc>
                          <a:spcPts val="2630"/>
                        </a:lnSpc>
                      </a:pPr>
                      <a:r>
                        <a:rPr dirty="0" sz="2400" b="1">
                          <a:solidFill>
                            <a:srgbClr val="FF2600"/>
                          </a:solidFill>
                          <a:latin typeface="Trebuchet MS"/>
                          <a:cs typeface="Trebuchet MS"/>
                        </a:rPr>
                        <a:t>Elements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</a:tr>
              <a:tr h="4635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400" spc="-55">
                          <a:latin typeface="Trebuchet MS"/>
                          <a:cs typeface="Trebuchet MS"/>
                        </a:rPr>
                        <a:t>html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 marL="102806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400">
                          <a:latin typeface="Trebuchet MS"/>
                          <a:cs typeface="Trebuchet MS"/>
                        </a:rPr>
                        <a:t>p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 marL="10147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 spc="35">
                          <a:latin typeface="Trebuchet MS"/>
                          <a:cs typeface="Trebuchet MS"/>
                        </a:rPr>
                        <a:t>em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4130"/>
                </a:tc>
              </a:tr>
              <a:tr h="4699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400" spc="80">
                          <a:latin typeface="Trebuchet MS"/>
                          <a:cs typeface="Trebuchet MS"/>
                        </a:rPr>
                        <a:t>body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36830"/>
                </a:tc>
                <a:tc>
                  <a:txBody>
                    <a:bodyPr/>
                    <a:lstStyle/>
                    <a:p>
                      <a:pPr marL="10280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400" spc="-5">
                          <a:latin typeface="Trebuchet MS"/>
                          <a:cs typeface="Trebuchet MS"/>
                        </a:rPr>
                        <a:t>br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36830"/>
                </a:tc>
                <a:tc>
                  <a:txBody>
                    <a:bodyPr/>
                    <a:lstStyle/>
                    <a:p>
                      <a:pPr marL="10147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400">
                          <a:latin typeface="Trebuchet MS"/>
                          <a:cs typeface="Trebuchet MS"/>
                        </a:rPr>
                        <a:t>i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30480"/>
                </a:tc>
              </a:tr>
              <a:tr h="462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280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400" spc="5">
                          <a:latin typeface="Trebuchet MS"/>
                          <a:cs typeface="Trebuchet MS"/>
                        </a:rPr>
                        <a:t>h1</a:t>
                      </a:r>
                      <a:r>
                        <a:rPr dirty="0" sz="2400" spc="-13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300" spc="305">
                          <a:latin typeface="Trebuchet MS"/>
                          <a:cs typeface="Trebuchet MS"/>
                        </a:rPr>
                        <a:t>–</a:t>
                      </a:r>
                      <a:r>
                        <a:rPr dirty="0" sz="2300" spc="-12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300" spc="5">
                          <a:latin typeface="Trebuchet MS"/>
                          <a:cs typeface="Trebuchet MS"/>
                        </a:rPr>
                        <a:t>h6</a:t>
                      </a:r>
                      <a:endParaRPr sz="2300">
                        <a:latin typeface="Trebuchet MS"/>
                        <a:cs typeface="Trebuchet MS"/>
                      </a:endParaRPr>
                    </a:p>
                  </a:txBody>
                  <a:tcPr marL="0" marR="0" marB="0" marT="36830"/>
                </a:tc>
                <a:tc>
                  <a:txBody>
                    <a:bodyPr/>
                    <a:lstStyle/>
                    <a:p>
                      <a:pPr marL="10147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400" spc="30">
                          <a:latin typeface="Trebuchet MS"/>
                          <a:cs typeface="Trebuchet MS"/>
                        </a:rPr>
                        <a:t>strong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30480"/>
                </a:tc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2806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2300" spc="-55">
                          <a:latin typeface="Trebuchet MS"/>
                          <a:cs typeface="Trebuchet MS"/>
                        </a:rPr>
                        <a:t>ul</a:t>
                      </a:r>
                      <a:endParaRPr sz="2300">
                        <a:latin typeface="Trebuchet MS"/>
                        <a:cs typeface="Trebuchet MS"/>
                      </a:endParaRPr>
                    </a:p>
                  </a:txBody>
                  <a:tcPr marL="0" marR="0" marB="0" marT="30480"/>
                </a:tc>
                <a:tc>
                  <a:txBody>
                    <a:bodyPr/>
                    <a:lstStyle/>
                    <a:p>
                      <a:pPr marL="10147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400">
                          <a:latin typeface="Trebuchet MS"/>
                          <a:cs typeface="Trebuchet MS"/>
                        </a:rPr>
                        <a:t>b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24130"/>
                </a:tc>
              </a:tr>
              <a:tr h="463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280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2300">
                          <a:latin typeface="Trebuchet MS"/>
                          <a:cs typeface="Trebuchet MS"/>
                        </a:rPr>
                        <a:t>ol</a:t>
                      </a:r>
                      <a:endParaRPr sz="23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/>
                </a:tc>
                <a:tc>
                  <a:txBody>
                    <a:bodyPr/>
                    <a:lstStyle/>
                    <a:p>
                      <a:pPr marL="10147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400">
                          <a:latin typeface="Trebuchet MS"/>
                          <a:cs typeface="Trebuchet MS"/>
                        </a:rPr>
                        <a:t>q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37465"/>
                </a:tc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28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300">
                          <a:latin typeface="Trebuchet MS"/>
                          <a:cs typeface="Trebuchet MS"/>
                        </a:rPr>
                        <a:t>a</a:t>
                      </a:r>
                      <a:endParaRPr sz="2300">
                        <a:latin typeface="Trebuchet MS"/>
                        <a:cs typeface="Trebuchet MS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 marL="10147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2400" spc="20">
                          <a:latin typeface="Trebuchet MS"/>
                          <a:cs typeface="Trebuchet MS"/>
                        </a:rPr>
                        <a:t>blockquote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/>
                </a:tc>
              </a:tr>
              <a:tr h="463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280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300" spc="65">
                          <a:latin typeface="Trebuchet MS"/>
                          <a:cs typeface="Trebuchet MS"/>
                        </a:rPr>
                        <a:t>img</a:t>
                      </a:r>
                      <a:endParaRPr sz="2300">
                        <a:latin typeface="Trebuchet MS"/>
                        <a:cs typeface="Trebuchet MS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0147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2400" spc="45">
                          <a:latin typeface="Trebuchet MS"/>
                          <a:cs typeface="Trebuchet MS"/>
                        </a:rPr>
                        <a:t>span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50165"/>
                </a:tc>
              </a:tr>
              <a:tr h="377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2806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2300" spc="-15">
                          <a:latin typeface="Trebuchet MS"/>
                          <a:cs typeface="Trebuchet MS"/>
                        </a:rPr>
                        <a:t>div</a:t>
                      </a:r>
                      <a:endParaRPr sz="2300">
                        <a:latin typeface="Trebuchet MS"/>
                        <a:cs typeface="Trebuchet MS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6" name="object 6"/>
            <p:cNvSpPr/>
            <p:nvPr/>
          </p:nvSpPr>
          <p:spPr>
            <a:xfrm>
              <a:off x="4724396" y="215900"/>
              <a:ext cx="622935" cy="622300"/>
            </a:xfrm>
            <a:custGeom>
              <a:avLst/>
              <a:gdLst/>
              <a:ahLst/>
              <a:cxnLst/>
              <a:rect l="l" t="t" r="r" b="b"/>
              <a:pathLst>
                <a:path w="622935" h="622300">
                  <a:moveTo>
                    <a:pt x="311136" y="0"/>
                  </a:moveTo>
                  <a:lnTo>
                    <a:pt x="265218" y="3379"/>
                  </a:lnTo>
                  <a:lnTo>
                    <a:pt x="221372" y="13195"/>
                  </a:lnTo>
                  <a:lnTo>
                    <a:pt x="180083" y="28961"/>
                  </a:lnTo>
                  <a:lnTo>
                    <a:pt x="141835" y="50193"/>
                  </a:lnTo>
                  <a:lnTo>
                    <a:pt x="107114" y="76407"/>
                  </a:lnTo>
                  <a:lnTo>
                    <a:pt x="76405" y="107116"/>
                  </a:lnTo>
                  <a:lnTo>
                    <a:pt x="50192" y="141837"/>
                  </a:lnTo>
                  <a:lnTo>
                    <a:pt x="28960" y="180084"/>
                  </a:lnTo>
                  <a:lnTo>
                    <a:pt x="13194" y="221373"/>
                  </a:lnTo>
                  <a:lnTo>
                    <a:pt x="3379" y="265218"/>
                  </a:lnTo>
                  <a:lnTo>
                    <a:pt x="0" y="311134"/>
                  </a:lnTo>
                  <a:lnTo>
                    <a:pt x="3379" y="357051"/>
                  </a:lnTo>
                  <a:lnTo>
                    <a:pt x="13194" y="400898"/>
                  </a:lnTo>
                  <a:lnTo>
                    <a:pt x="28960" y="442189"/>
                  </a:lnTo>
                  <a:lnTo>
                    <a:pt x="50192" y="480439"/>
                  </a:lnTo>
                  <a:lnTo>
                    <a:pt x="76405" y="515164"/>
                  </a:lnTo>
                  <a:lnTo>
                    <a:pt x="107114" y="545877"/>
                  </a:lnTo>
                  <a:lnTo>
                    <a:pt x="141835" y="572094"/>
                  </a:lnTo>
                  <a:lnTo>
                    <a:pt x="180083" y="593329"/>
                  </a:lnTo>
                  <a:lnTo>
                    <a:pt x="221372" y="609098"/>
                  </a:lnTo>
                  <a:lnTo>
                    <a:pt x="265218" y="618915"/>
                  </a:lnTo>
                  <a:lnTo>
                    <a:pt x="311136" y="622296"/>
                  </a:lnTo>
                  <a:lnTo>
                    <a:pt x="357057" y="618915"/>
                  </a:lnTo>
                  <a:lnTo>
                    <a:pt x="400907" y="609098"/>
                  </a:lnTo>
                  <a:lnTo>
                    <a:pt x="442201" y="593329"/>
                  </a:lnTo>
                  <a:lnTo>
                    <a:pt x="480453" y="572094"/>
                  </a:lnTo>
                  <a:lnTo>
                    <a:pt x="515178" y="545877"/>
                  </a:lnTo>
                  <a:lnTo>
                    <a:pt x="545891" y="515164"/>
                  </a:lnTo>
                  <a:lnTo>
                    <a:pt x="548964" y="511093"/>
                  </a:lnTo>
                  <a:lnTo>
                    <a:pt x="236832" y="511093"/>
                  </a:lnTo>
                  <a:lnTo>
                    <a:pt x="230999" y="509863"/>
                  </a:lnTo>
                  <a:lnTo>
                    <a:pt x="221386" y="499578"/>
                  </a:lnTo>
                  <a:lnTo>
                    <a:pt x="219264" y="493732"/>
                  </a:lnTo>
                  <a:lnTo>
                    <a:pt x="219255" y="479441"/>
                  </a:lnTo>
                  <a:lnTo>
                    <a:pt x="221322" y="473417"/>
                  </a:lnTo>
                  <a:lnTo>
                    <a:pt x="230859" y="462600"/>
                  </a:lnTo>
                  <a:lnTo>
                    <a:pt x="236769" y="461307"/>
                  </a:lnTo>
                  <a:lnTo>
                    <a:pt x="258709" y="461307"/>
                  </a:lnTo>
                  <a:lnTo>
                    <a:pt x="258709" y="329688"/>
                  </a:lnTo>
                  <a:lnTo>
                    <a:pt x="236832" y="329688"/>
                  </a:lnTo>
                  <a:lnTo>
                    <a:pt x="230999" y="328470"/>
                  </a:lnTo>
                  <a:lnTo>
                    <a:pt x="221386" y="318173"/>
                  </a:lnTo>
                  <a:lnTo>
                    <a:pt x="219255" y="312301"/>
                  </a:lnTo>
                  <a:lnTo>
                    <a:pt x="219255" y="298034"/>
                  </a:lnTo>
                  <a:lnTo>
                    <a:pt x="221322" y="292037"/>
                  </a:lnTo>
                  <a:lnTo>
                    <a:pt x="230859" y="281194"/>
                  </a:lnTo>
                  <a:lnTo>
                    <a:pt x="236769" y="279900"/>
                  </a:lnTo>
                  <a:lnTo>
                    <a:pt x="620009" y="279900"/>
                  </a:lnTo>
                  <a:lnTo>
                    <a:pt x="618928" y="265218"/>
                  </a:lnTo>
                  <a:lnTo>
                    <a:pt x="611029" y="229936"/>
                  </a:lnTo>
                  <a:lnTo>
                    <a:pt x="319759" y="229936"/>
                  </a:lnTo>
                  <a:lnTo>
                    <a:pt x="293014" y="224522"/>
                  </a:lnTo>
                  <a:lnTo>
                    <a:pt x="271147" y="209769"/>
                  </a:lnTo>
                  <a:lnTo>
                    <a:pt x="256389" y="187907"/>
                  </a:lnTo>
                  <a:lnTo>
                    <a:pt x="250973" y="161165"/>
                  </a:lnTo>
                  <a:lnTo>
                    <a:pt x="256389" y="134422"/>
                  </a:lnTo>
                  <a:lnTo>
                    <a:pt x="271147" y="112555"/>
                  </a:lnTo>
                  <a:lnTo>
                    <a:pt x="293014" y="97797"/>
                  </a:lnTo>
                  <a:lnTo>
                    <a:pt x="319759" y="92382"/>
                  </a:lnTo>
                  <a:lnTo>
                    <a:pt x="531155" y="92382"/>
                  </a:lnTo>
                  <a:lnTo>
                    <a:pt x="515178" y="76407"/>
                  </a:lnTo>
                  <a:lnTo>
                    <a:pt x="480453" y="50193"/>
                  </a:lnTo>
                  <a:lnTo>
                    <a:pt x="442201" y="28961"/>
                  </a:lnTo>
                  <a:lnTo>
                    <a:pt x="400907" y="13195"/>
                  </a:lnTo>
                  <a:lnTo>
                    <a:pt x="357057" y="3379"/>
                  </a:lnTo>
                  <a:lnTo>
                    <a:pt x="311136" y="0"/>
                  </a:lnTo>
                  <a:close/>
                </a:path>
                <a:path w="622935" h="622300">
                  <a:moveTo>
                    <a:pt x="620009" y="279900"/>
                  </a:moveTo>
                  <a:lnTo>
                    <a:pt x="377334" y="279900"/>
                  </a:lnTo>
                  <a:lnTo>
                    <a:pt x="380796" y="283363"/>
                  </a:lnTo>
                  <a:lnTo>
                    <a:pt x="380796" y="461307"/>
                  </a:lnTo>
                  <a:lnTo>
                    <a:pt x="402697" y="461307"/>
                  </a:lnTo>
                  <a:lnTo>
                    <a:pt x="408621" y="462600"/>
                  </a:lnTo>
                  <a:lnTo>
                    <a:pt x="418144" y="473417"/>
                  </a:lnTo>
                  <a:lnTo>
                    <a:pt x="420225" y="479441"/>
                  </a:lnTo>
                  <a:lnTo>
                    <a:pt x="420225" y="493732"/>
                  </a:lnTo>
                  <a:lnTo>
                    <a:pt x="418094" y="499592"/>
                  </a:lnTo>
                  <a:lnTo>
                    <a:pt x="408456" y="509863"/>
                  </a:lnTo>
                  <a:lnTo>
                    <a:pt x="402634" y="511093"/>
                  </a:lnTo>
                  <a:lnTo>
                    <a:pt x="548964" y="511093"/>
                  </a:lnTo>
                  <a:lnTo>
                    <a:pt x="572108" y="480439"/>
                  </a:lnTo>
                  <a:lnTo>
                    <a:pt x="593343" y="442189"/>
                  </a:lnTo>
                  <a:lnTo>
                    <a:pt x="609112" y="400898"/>
                  </a:lnTo>
                  <a:lnTo>
                    <a:pt x="618928" y="357051"/>
                  </a:lnTo>
                  <a:lnTo>
                    <a:pt x="622308" y="311134"/>
                  </a:lnTo>
                  <a:lnTo>
                    <a:pt x="620009" y="279900"/>
                  </a:lnTo>
                  <a:close/>
                </a:path>
                <a:path w="622935" h="622300">
                  <a:moveTo>
                    <a:pt x="531155" y="92382"/>
                  </a:moveTo>
                  <a:lnTo>
                    <a:pt x="319759" y="92382"/>
                  </a:lnTo>
                  <a:lnTo>
                    <a:pt x="346499" y="97797"/>
                  </a:lnTo>
                  <a:lnTo>
                    <a:pt x="368358" y="112555"/>
                  </a:lnTo>
                  <a:lnTo>
                    <a:pt x="383108" y="134422"/>
                  </a:lnTo>
                  <a:lnTo>
                    <a:pt x="388519" y="161165"/>
                  </a:lnTo>
                  <a:lnTo>
                    <a:pt x="383108" y="187907"/>
                  </a:lnTo>
                  <a:lnTo>
                    <a:pt x="368358" y="209769"/>
                  </a:lnTo>
                  <a:lnTo>
                    <a:pt x="346499" y="224522"/>
                  </a:lnTo>
                  <a:lnTo>
                    <a:pt x="319759" y="229936"/>
                  </a:lnTo>
                  <a:lnTo>
                    <a:pt x="611029" y="229936"/>
                  </a:lnTo>
                  <a:lnTo>
                    <a:pt x="609112" y="221373"/>
                  </a:lnTo>
                  <a:lnTo>
                    <a:pt x="593343" y="180084"/>
                  </a:lnTo>
                  <a:lnTo>
                    <a:pt x="572108" y="141837"/>
                  </a:lnTo>
                  <a:lnTo>
                    <a:pt x="545891" y="107116"/>
                  </a:lnTo>
                  <a:lnTo>
                    <a:pt x="531155" y="92382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1793" y="1700808"/>
            <a:ext cx="5238750" cy="84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ourier New"/>
                <a:cs typeface="Courier New"/>
              </a:rPr>
              <a:t>CSS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4290"/>
              </a:lnSpc>
            </a:pP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#logo</a:t>
            </a:r>
            <a:r>
              <a:rPr dirty="0" sz="36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{declaration}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793" y="2970808"/>
            <a:ext cx="574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793" y="3377208"/>
            <a:ext cx="79813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&lt;img</a:t>
            </a:r>
            <a:r>
              <a:rPr dirty="0" sz="36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id=”logo”</a:t>
            </a:r>
            <a:r>
              <a:rPr dirty="0" sz="36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src=””</a:t>
            </a:r>
            <a:r>
              <a:rPr dirty="0" sz="36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alt=””&gt;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893" y="5460008"/>
            <a:ext cx="8383905" cy="147828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just" marL="12700" marR="5080">
              <a:lnSpc>
                <a:spcPts val="3800"/>
              </a:lnSpc>
              <a:spcBef>
                <a:spcPts val="240"/>
              </a:spcBef>
            </a:pPr>
            <a:r>
              <a:rPr dirty="0" sz="3200" spc="16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32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0">
                <a:solidFill>
                  <a:srgbClr val="FFFFFF"/>
                </a:solidFill>
                <a:latin typeface="Trebuchet MS"/>
                <a:cs typeface="Trebuchet MS"/>
              </a:rPr>
              <a:t>attribute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markup.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reference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75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0">
                <a:solidFill>
                  <a:srgbClr val="FFFFFF"/>
                </a:solidFill>
                <a:latin typeface="Trebuchet MS"/>
                <a:cs typeface="Trebuchet MS"/>
              </a:rPr>
              <a:t>css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hash.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55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53093" y="94257"/>
            <a:ext cx="3278504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60"/>
              <a:t>ID</a:t>
            </a:r>
            <a:r>
              <a:rPr dirty="0" spc="-265"/>
              <a:t> </a:t>
            </a:r>
            <a:r>
              <a:rPr dirty="0" spc="-10"/>
              <a:t>Selectors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9500"/>
            <a:ext cx="10160000" cy="6540500"/>
          </a:xfrm>
          <a:custGeom>
            <a:avLst/>
            <a:gdLst/>
            <a:ahLst/>
            <a:cxnLst/>
            <a:rect l="l" t="t" r="r" b="b"/>
            <a:pathLst>
              <a:path w="10160000" h="6540500">
                <a:moveTo>
                  <a:pt x="0" y="6540500"/>
                </a:moveTo>
                <a:lnTo>
                  <a:pt x="10160000" y="6540500"/>
                </a:lnTo>
                <a:lnTo>
                  <a:pt x="10160000" y="0"/>
                </a:lnTo>
                <a:lnTo>
                  <a:pt x="0" y="0"/>
                </a:lnTo>
                <a:lnTo>
                  <a:pt x="0" y="654050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1793" y="1726208"/>
            <a:ext cx="7158990" cy="84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ourier New"/>
                <a:cs typeface="Courier New"/>
              </a:rPr>
              <a:t>CSS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4290"/>
              </a:lnSpc>
            </a:pP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.ingredients</a:t>
            </a:r>
            <a:r>
              <a:rPr dirty="0" sz="36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{declaration}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793" y="2996208"/>
            <a:ext cx="574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793" y="3402608"/>
            <a:ext cx="66103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Courier New"/>
                <a:cs typeface="Courier New"/>
              </a:rPr>
              <a:t>&lt;ul</a:t>
            </a:r>
            <a:r>
              <a:rPr dirty="0" sz="3600" spc="-1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600">
                <a:solidFill>
                  <a:srgbClr val="FFFFFF"/>
                </a:solidFill>
                <a:latin typeface="Courier New"/>
                <a:cs typeface="Courier New"/>
              </a:rPr>
              <a:t>class=”ingredients”&gt;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893" y="5460008"/>
            <a:ext cx="8601075" cy="147828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40"/>
              </a:spcBef>
            </a:pPr>
            <a:r>
              <a:rPr dirty="0" sz="3200" spc="3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0">
                <a:solidFill>
                  <a:srgbClr val="FFFFFF"/>
                </a:solidFill>
                <a:latin typeface="Trebuchet MS"/>
                <a:cs typeface="Trebuchet MS"/>
              </a:rPr>
              <a:t>attribute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2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dirty="0" sz="3200" spc="-9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70">
                <a:solidFill>
                  <a:srgbClr val="FFFFFF"/>
                </a:solidFill>
                <a:latin typeface="Trebuchet MS"/>
                <a:cs typeface="Trebuchet MS"/>
              </a:rPr>
              <a:t>html </a:t>
            </a:r>
            <a:r>
              <a:rPr dirty="0" sz="3200" spc="-50">
                <a:solidFill>
                  <a:srgbClr val="FFFFFF"/>
                </a:solidFill>
                <a:latin typeface="Trebuchet MS"/>
                <a:cs typeface="Trebuchet MS"/>
              </a:rPr>
              <a:t>markup. </a:t>
            </a:r>
            <a:r>
              <a:rPr dirty="0" sz="3200" spc="75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dirty="0" sz="3200" spc="-55">
                <a:solidFill>
                  <a:srgbClr val="FFFFFF"/>
                </a:solidFill>
                <a:latin typeface="Trebuchet MS"/>
                <a:cs typeface="Trebuchet MS"/>
              </a:rPr>
              <a:t>reference </a:t>
            </a:r>
            <a:r>
              <a:rPr dirty="0" sz="3200" spc="-10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3200" spc="175">
                <a:solidFill>
                  <a:srgbClr val="FFFFFF"/>
                </a:solidFill>
                <a:latin typeface="Trebuchet MS"/>
                <a:cs typeface="Trebuchet MS"/>
              </a:rPr>
              <a:t>ID </a:t>
            </a:r>
            <a:r>
              <a:rPr dirty="0" sz="3200" spc="-6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dirty="0" sz="3200" spc="30">
                <a:solidFill>
                  <a:srgbClr val="FFFFFF"/>
                </a:solidFill>
                <a:latin typeface="Trebuchet MS"/>
                <a:cs typeface="Trebuchet MS"/>
              </a:rPr>
              <a:t>css </a:t>
            </a:r>
            <a:r>
              <a:rPr dirty="0" sz="32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14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Trebuchet MS"/>
                <a:cs typeface="Trebuchet MS"/>
              </a:rPr>
              <a:t>period.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1079500"/>
          </a:xfrm>
          <a:custGeom>
            <a:avLst/>
            <a:gdLst/>
            <a:ahLst/>
            <a:cxnLst/>
            <a:rect l="l" t="t" r="r" b="b"/>
            <a:pathLst>
              <a:path w="10160000" h="1079500">
                <a:moveTo>
                  <a:pt x="10160000" y="0"/>
                </a:moveTo>
                <a:lnTo>
                  <a:pt x="0" y="0"/>
                </a:lnTo>
                <a:lnTo>
                  <a:pt x="0" y="1079500"/>
                </a:lnTo>
                <a:lnTo>
                  <a:pt x="10160000" y="10795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55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53043" y="106957"/>
            <a:ext cx="40792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0"/>
              <a:t>Class</a:t>
            </a:r>
            <a:r>
              <a:rPr dirty="0" spc="-254"/>
              <a:t> </a:t>
            </a:r>
            <a:r>
              <a:rPr dirty="0" spc="-10"/>
              <a:t>Selectors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1917700"/>
          </a:xfrm>
          <a:custGeom>
            <a:avLst/>
            <a:gdLst/>
            <a:ahLst/>
            <a:cxnLst/>
            <a:rect l="l" t="t" r="r" b="b"/>
            <a:pathLst>
              <a:path w="10160000" h="1917700">
                <a:moveTo>
                  <a:pt x="10160000" y="0"/>
                </a:moveTo>
                <a:lnTo>
                  <a:pt x="0" y="0"/>
                </a:lnTo>
                <a:lnTo>
                  <a:pt x="0" y="1917700"/>
                </a:lnTo>
                <a:lnTo>
                  <a:pt x="10160000" y="19177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76D6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1693" y="1034058"/>
            <a:ext cx="28295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55">
                <a:solidFill>
                  <a:srgbClr val="424242"/>
                </a:solidFill>
              </a:rPr>
              <a:t>IDs</a:t>
            </a:r>
            <a:r>
              <a:rPr dirty="0" sz="3600" spc="-195">
                <a:solidFill>
                  <a:srgbClr val="424242"/>
                </a:solidFill>
              </a:rPr>
              <a:t> </a:t>
            </a:r>
            <a:r>
              <a:rPr dirty="0" sz="3600" spc="-10">
                <a:solidFill>
                  <a:srgbClr val="424242"/>
                </a:solidFill>
              </a:rPr>
              <a:t>vs</a:t>
            </a:r>
            <a:r>
              <a:rPr dirty="0" sz="3600" spc="-190">
                <a:solidFill>
                  <a:srgbClr val="424242"/>
                </a:solidFill>
              </a:rPr>
              <a:t> </a:t>
            </a:r>
            <a:r>
              <a:rPr dirty="0" sz="3600" spc="60">
                <a:solidFill>
                  <a:srgbClr val="424242"/>
                </a:solidFill>
              </a:rPr>
              <a:t>Classes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36893" y="2666008"/>
            <a:ext cx="7886065" cy="3434079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just" marL="12700" marR="5080">
              <a:lnSpc>
                <a:spcPts val="3800"/>
              </a:lnSpc>
              <a:spcBef>
                <a:spcPts val="260"/>
              </a:spcBef>
            </a:pPr>
            <a:r>
              <a:rPr dirty="0" sz="3200" spc="10">
                <a:solidFill>
                  <a:srgbClr val="424242"/>
                </a:solidFill>
                <a:latin typeface="Trebuchet MS"/>
                <a:cs typeface="Trebuchet MS"/>
              </a:rPr>
              <a:t>The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25">
                <a:solidFill>
                  <a:srgbClr val="424242"/>
                </a:solidFill>
                <a:latin typeface="Trebuchet MS"/>
                <a:cs typeface="Trebuchet MS"/>
              </a:rPr>
              <a:t>most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35">
                <a:solidFill>
                  <a:srgbClr val="424242"/>
                </a:solidFill>
                <a:latin typeface="Trebuchet MS"/>
                <a:cs typeface="Trebuchet MS"/>
              </a:rPr>
              <a:t>important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424242"/>
                </a:solidFill>
                <a:latin typeface="Trebuchet MS"/>
                <a:cs typeface="Trebuchet MS"/>
              </a:rPr>
              <a:t>difference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">
                <a:solidFill>
                  <a:srgbClr val="424242"/>
                </a:solidFill>
                <a:latin typeface="Trebuchet MS"/>
                <a:cs typeface="Trebuchet MS"/>
              </a:rPr>
              <a:t>between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135">
                <a:solidFill>
                  <a:srgbClr val="424242"/>
                </a:solidFill>
                <a:latin typeface="Trebuchet MS"/>
                <a:cs typeface="Trebuchet MS"/>
              </a:rPr>
              <a:t>IDs </a:t>
            </a:r>
            <a:r>
              <a:rPr dirty="0" sz="3200" spc="-95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424242"/>
                </a:solidFill>
                <a:latin typeface="Trebuchet MS"/>
                <a:cs typeface="Trebuchet MS"/>
              </a:rPr>
              <a:t>and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">
                <a:solidFill>
                  <a:srgbClr val="424242"/>
                </a:solidFill>
                <a:latin typeface="Trebuchet MS"/>
                <a:cs typeface="Trebuchet MS"/>
              </a:rPr>
              <a:t>classes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424242"/>
                </a:solidFill>
                <a:latin typeface="Trebuchet MS"/>
                <a:cs typeface="Trebuchet MS"/>
              </a:rPr>
              <a:t>is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00">
                <a:solidFill>
                  <a:srgbClr val="424242"/>
                </a:solidFill>
                <a:latin typeface="Trebuchet MS"/>
                <a:cs typeface="Trebuchet MS"/>
              </a:rPr>
              <a:t>that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424242"/>
                </a:solidFill>
                <a:latin typeface="Trebuchet MS"/>
                <a:cs typeface="Trebuchet MS"/>
              </a:rPr>
              <a:t>there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424242"/>
                </a:solidFill>
                <a:latin typeface="Trebuchet MS"/>
                <a:cs typeface="Trebuchet MS"/>
              </a:rPr>
              <a:t>can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424242"/>
                </a:solidFill>
                <a:latin typeface="Trebuchet MS"/>
                <a:cs typeface="Trebuchet MS"/>
              </a:rPr>
              <a:t>be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424242"/>
                </a:solidFill>
                <a:latin typeface="Trebuchet MS"/>
                <a:cs typeface="Trebuchet MS"/>
              </a:rPr>
              <a:t>only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424242"/>
                </a:solidFill>
                <a:latin typeface="Trebuchet MS"/>
                <a:cs typeface="Trebuchet MS"/>
              </a:rPr>
              <a:t>one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175">
                <a:solidFill>
                  <a:srgbClr val="424242"/>
                </a:solidFill>
                <a:latin typeface="Trebuchet MS"/>
                <a:cs typeface="Trebuchet MS"/>
              </a:rPr>
              <a:t>ID </a:t>
            </a:r>
            <a:r>
              <a:rPr dirty="0" sz="3200" spc="-95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424242"/>
                </a:solidFill>
                <a:latin typeface="Trebuchet MS"/>
                <a:cs typeface="Trebuchet MS"/>
              </a:rPr>
              <a:t>on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424242"/>
                </a:solidFill>
                <a:latin typeface="Trebuchet MS"/>
                <a:cs typeface="Trebuchet MS"/>
              </a:rPr>
              <a:t>a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424242"/>
                </a:solidFill>
                <a:latin typeface="Trebuchet MS"/>
                <a:cs typeface="Trebuchet MS"/>
              </a:rPr>
              <a:t>page,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424242"/>
                </a:solidFill>
                <a:latin typeface="Trebuchet MS"/>
                <a:cs typeface="Trebuchet MS"/>
              </a:rPr>
              <a:t>but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424242"/>
                </a:solidFill>
                <a:latin typeface="Trebuchet MS"/>
                <a:cs typeface="Trebuchet MS"/>
              </a:rPr>
              <a:t>multiple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424242"/>
                </a:solidFill>
                <a:latin typeface="Trebuchet MS"/>
                <a:cs typeface="Trebuchet MS"/>
              </a:rPr>
              <a:t>classes.</a:t>
            </a:r>
            <a:endParaRPr sz="32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1840"/>
              </a:spcBef>
            </a:pPr>
            <a:r>
              <a:rPr dirty="0" sz="3200" spc="165">
                <a:solidFill>
                  <a:srgbClr val="424242"/>
                </a:solidFill>
                <a:latin typeface="Trebuchet MS"/>
                <a:cs typeface="Trebuchet MS"/>
              </a:rPr>
              <a:t>An</a:t>
            </a:r>
            <a:r>
              <a:rPr dirty="0" sz="3200" spc="-14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175">
                <a:solidFill>
                  <a:srgbClr val="424242"/>
                </a:solidFill>
                <a:latin typeface="Trebuchet MS"/>
                <a:cs typeface="Trebuchet MS"/>
              </a:rPr>
              <a:t>ID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424242"/>
                </a:solidFill>
                <a:latin typeface="Trebuchet MS"/>
                <a:cs typeface="Trebuchet MS"/>
              </a:rPr>
              <a:t>is</a:t>
            </a:r>
            <a:r>
              <a:rPr dirty="0" sz="3200" spc="-14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25">
                <a:solidFill>
                  <a:srgbClr val="424242"/>
                </a:solidFill>
                <a:latin typeface="Trebuchet MS"/>
                <a:cs typeface="Trebuchet MS"/>
              </a:rPr>
              <a:t>more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45" b="1">
                <a:solidFill>
                  <a:srgbClr val="424242"/>
                </a:solidFill>
                <a:latin typeface="Trebuchet MS"/>
                <a:cs typeface="Trebuchet MS"/>
              </a:rPr>
              <a:t>specific</a:t>
            </a:r>
            <a:r>
              <a:rPr dirty="0" sz="3200" spc="-145" b="1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424242"/>
                </a:solidFill>
                <a:latin typeface="Trebuchet MS"/>
                <a:cs typeface="Trebuchet MS"/>
              </a:rPr>
              <a:t>than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424242"/>
                </a:solidFill>
                <a:latin typeface="Trebuchet MS"/>
                <a:cs typeface="Trebuchet MS"/>
              </a:rPr>
              <a:t>a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75">
                <a:solidFill>
                  <a:srgbClr val="424242"/>
                </a:solidFill>
                <a:latin typeface="Trebuchet MS"/>
                <a:cs typeface="Trebuchet MS"/>
              </a:rPr>
              <a:t>class.</a:t>
            </a:r>
            <a:endParaRPr sz="3200">
              <a:latin typeface="Trebuchet MS"/>
              <a:cs typeface="Trebuchet MS"/>
            </a:endParaRPr>
          </a:p>
          <a:p>
            <a:pPr marL="12700" marR="1275080">
              <a:lnSpc>
                <a:spcPts val="3800"/>
              </a:lnSpc>
              <a:spcBef>
                <a:spcPts val="2100"/>
              </a:spcBef>
            </a:pPr>
            <a:r>
              <a:rPr dirty="0" sz="3200" spc="165">
                <a:solidFill>
                  <a:srgbClr val="424242"/>
                </a:solidFill>
                <a:latin typeface="Trebuchet MS"/>
                <a:cs typeface="Trebuchet MS"/>
              </a:rPr>
              <a:t>An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424242"/>
                </a:solidFill>
                <a:latin typeface="Trebuchet MS"/>
                <a:cs typeface="Trebuchet MS"/>
              </a:rPr>
              <a:t>element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424242"/>
                </a:solidFill>
                <a:latin typeface="Trebuchet MS"/>
                <a:cs typeface="Trebuchet MS"/>
              </a:rPr>
              <a:t>can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424242"/>
                </a:solidFill>
                <a:latin typeface="Trebuchet MS"/>
                <a:cs typeface="Trebuchet MS"/>
              </a:rPr>
              <a:t>have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45">
                <a:solidFill>
                  <a:srgbClr val="424242"/>
                </a:solidFill>
                <a:latin typeface="Trebuchet MS"/>
                <a:cs typeface="Trebuchet MS"/>
              </a:rPr>
              <a:t>both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424242"/>
                </a:solidFill>
                <a:latin typeface="Trebuchet MS"/>
                <a:cs typeface="Trebuchet MS"/>
              </a:rPr>
              <a:t>an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175">
                <a:solidFill>
                  <a:srgbClr val="424242"/>
                </a:solidFill>
                <a:latin typeface="Trebuchet MS"/>
                <a:cs typeface="Trebuchet MS"/>
              </a:rPr>
              <a:t>ID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424242"/>
                </a:solidFill>
                <a:latin typeface="Trebuchet MS"/>
                <a:cs typeface="Trebuchet MS"/>
              </a:rPr>
              <a:t>and </a:t>
            </a:r>
            <a:r>
              <a:rPr dirty="0" sz="3200" spc="-944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424242"/>
                </a:solidFill>
                <a:latin typeface="Trebuchet MS"/>
                <a:cs typeface="Trebuchet MS"/>
              </a:rPr>
              <a:t>multiple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424242"/>
                </a:solidFill>
                <a:latin typeface="Trebuchet MS"/>
                <a:cs typeface="Trebuchet MS"/>
              </a:rPr>
              <a:t>classes.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6" name="object 6"/>
            <p:cNvSpPr/>
            <p:nvPr/>
          </p:nvSpPr>
          <p:spPr>
            <a:xfrm>
              <a:off x="4762494" y="203200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>
                  <a:moveTo>
                    <a:pt x="311118" y="0"/>
                  </a:moveTo>
                  <a:lnTo>
                    <a:pt x="265136" y="3375"/>
                  </a:lnTo>
                  <a:lnTo>
                    <a:pt x="221252" y="13179"/>
                  </a:lnTo>
                  <a:lnTo>
                    <a:pt x="179945" y="28930"/>
                  </a:lnTo>
                  <a:lnTo>
                    <a:pt x="141697" y="50146"/>
                  </a:lnTo>
                  <a:lnTo>
                    <a:pt x="106989" y="76346"/>
                  </a:lnTo>
                  <a:lnTo>
                    <a:pt x="76301" y="107047"/>
                  </a:lnTo>
                  <a:lnTo>
                    <a:pt x="50115" y="141767"/>
                  </a:lnTo>
                  <a:lnTo>
                    <a:pt x="28911" y="180025"/>
                  </a:lnTo>
                  <a:lnTo>
                    <a:pt x="13169" y="221339"/>
                  </a:lnTo>
                  <a:lnTo>
                    <a:pt x="3372" y="265227"/>
                  </a:lnTo>
                  <a:lnTo>
                    <a:pt x="0" y="311207"/>
                  </a:lnTo>
                  <a:lnTo>
                    <a:pt x="3372" y="357192"/>
                  </a:lnTo>
                  <a:lnTo>
                    <a:pt x="13169" y="401077"/>
                  </a:lnTo>
                  <a:lnTo>
                    <a:pt x="28911" y="442383"/>
                  </a:lnTo>
                  <a:lnTo>
                    <a:pt x="50115" y="480628"/>
                  </a:lnTo>
                  <a:lnTo>
                    <a:pt x="76301" y="515332"/>
                  </a:lnTo>
                  <a:lnTo>
                    <a:pt x="106989" y="546014"/>
                  </a:lnTo>
                  <a:lnTo>
                    <a:pt x="141697" y="572196"/>
                  </a:lnTo>
                  <a:lnTo>
                    <a:pt x="179945" y="593395"/>
                  </a:lnTo>
                  <a:lnTo>
                    <a:pt x="221252" y="609132"/>
                  </a:lnTo>
                  <a:lnTo>
                    <a:pt x="265136" y="618927"/>
                  </a:lnTo>
                  <a:lnTo>
                    <a:pt x="311118" y="622298"/>
                  </a:lnTo>
                  <a:lnTo>
                    <a:pt x="357089" y="618927"/>
                  </a:lnTo>
                  <a:lnTo>
                    <a:pt x="400971" y="609132"/>
                  </a:lnTo>
                  <a:lnTo>
                    <a:pt x="442280" y="593395"/>
                  </a:lnTo>
                  <a:lnTo>
                    <a:pt x="480535" y="572196"/>
                  </a:lnTo>
                  <a:lnTo>
                    <a:pt x="515253" y="546014"/>
                  </a:lnTo>
                  <a:lnTo>
                    <a:pt x="545953" y="515332"/>
                  </a:lnTo>
                  <a:lnTo>
                    <a:pt x="572152" y="480628"/>
                  </a:lnTo>
                  <a:lnTo>
                    <a:pt x="580517" y="465548"/>
                  </a:lnTo>
                  <a:lnTo>
                    <a:pt x="211861" y="465548"/>
                  </a:lnTo>
                  <a:lnTo>
                    <a:pt x="206970" y="465461"/>
                  </a:lnTo>
                  <a:lnTo>
                    <a:pt x="199762" y="460204"/>
                  </a:lnTo>
                  <a:lnTo>
                    <a:pt x="198227" y="455554"/>
                  </a:lnTo>
                  <a:lnTo>
                    <a:pt x="233212" y="341129"/>
                  </a:lnTo>
                  <a:lnTo>
                    <a:pt x="136930" y="268867"/>
                  </a:lnTo>
                  <a:lnTo>
                    <a:pt x="135442" y="264215"/>
                  </a:lnTo>
                  <a:lnTo>
                    <a:pt x="138178" y="255670"/>
                  </a:lnTo>
                  <a:lnTo>
                    <a:pt x="142097" y="252759"/>
                  </a:lnTo>
                  <a:lnTo>
                    <a:pt x="263046" y="250313"/>
                  </a:lnTo>
                  <a:lnTo>
                    <a:pt x="302736" y="137313"/>
                  </a:lnTo>
                  <a:lnTo>
                    <a:pt x="306682" y="134503"/>
                  </a:lnTo>
                  <a:lnTo>
                    <a:pt x="566671" y="134503"/>
                  </a:lnTo>
                  <a:lnTo>
                    <a:pt x="545953" y="107047"/>
                  </a:lnTo>
                  <a:lnTo>
                    <a:pt x="515253" y="76346"/>
                  </a:lnTo>
                  <a:lnTo>
                    <a:pt x="480535" y="50146"/>
                  </a:lnTo>
                  <a:lnTo>
                    <a:pt x="442280" y="28930"/>
                  </a:lnTo>
                  <a:lnTo>
                    <a:pt x="400971" y="13179"/>
                  </a:lnTo>
                  <a:lnTo>
                    <a:pt x="357089" y="3375"/>
                  </a:lnTo>
                  <a:lnTo>
                    <a:pt x="311118" y="0"/>
                  </a:lnTo>
                  <a:close/>
                </a:path>
                <a:path w="622300" h="622300">
                  <a:moveTo>
                    <a:pt x="311143" y="397156"/>
                  </a:moveTo>
                  <a:lnTo>
                    <a:pt x="215503" y="463002"/>
                  </a:lnTo>
                  <a:lnTo>
                    <a:pt x="211861" y="465548"/>
                  </a:lnTo>
                  <a:lnTo>
                    <a:pt x="580517" y="465548"/>
                  </a:lnTo>
                  <a:lnTo>
                    <a:pt x="580895" y="464868"/>
                  </a:lnTo>
                  <a:lnTo>
                    <a:pt x="410664" y="464868"/>
                  </a:lnTo>
                  <a:lnTo>
                    <a:pt x="408585" y="464251"/>
                  </a:lnTo>
                  <a:lnTo>
                    <a:pt x="406808" y="463002"/>
                  </a:lnTo>
                  <a:lnTo>
                    <a:pt x="311143" y="397156"/>
                  </a:lnTo>
                  <a:close/>
                </a:path>
                <a:path w="622300" h="622300">
                  <a:moveTo>
                    <a:pt x="566671" y="134503"/>
                  </a:moveTo>
                  <a:lnTo>
                    <a:pt x="315592" y="134503"/>
                  </a:lnTo>
                  <a:lnTo>
                    <a:pt x="319587" y="137313"/>
                  </a:lnTo>
                  <a:lnTo>
                    <a:pt x="359266" y="250313"/>
                  </a:lnTo>
                  <a:lnTo>
                    <a:pt x="480189" y="252759"/>
                  </a:lnTo>
                  <a:lnTo>
                    <a:pt x="484121" y="255670"/>
                  </a:lnTo>
                  <a:lnTo>
                    <a:pt x="486857" y="264215"/>
                  </a:lnTo>
                  <a:lnTo>
                    <a:pt x="485382" y="268867"/>
                  </a:lnTo>
                  <a:lnTo>
                    <a:pt x="389087" y="341129"/>
                  </a:lnTo>
                  <a:lnTo>
                    <a:pt x="424084" y="455565"/>
                  </a:lnTo>
                  <a:lnTo>
                    <a:pt x="422550" y="460204"/>
                  </a:lnTo>
                  <a:lnTo>
                    <a:pt x="417093" y="464187"/>
                  </a:lnTo>
                  <a:lnTo>
                    <a:pt x="414925" y="464868"/>
                  </a:lnTo>
                  <a:lnTo>
                    <a:pt x="580895" y="464868"/>
                  </a:lnTo>
                  <a:lnTo>
                    <a:pt x="593369" y="442383"/>
                  </a:lnTo>
                  <a:lnTo>
                    <a:pt x="609120" y="401077"/>
                  </a:lnTo>
                  <a:lnTo>
                    <a:pt x="618924" y="357192"/>
                  </a:lnTo>
                  <a:lnTo>
                    <a:pt x="622300" y="311207"/>
                  </a:lnTo>
                  <a:lnTo>
                    <a:pt x="618924" y="265227"/>
                  </a:lnTo>
                  <a:lnTo>
                    <a:pt x="609120" y="221339"/>
                  </a:lnTo>
                  <a:lnTo>
                    <a:pt x="593369" y="180025"/>
                  </a:lnTo>
                  <a:lnTo>
                    <a:pt x="572152" y="141767"/>
                  </a:lnTo>
                  <a:lnTo>
                    <a:pt x="566671" y="134503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1917700"/>
          </a:xfrm>
          <a:custGeom>
            <a:avLst/>
            <a:gdLst/>
            <a:ahLst/>
            <a:cxnLst/>
            <a:rect l="l" t="t" r="r" b="b"/>
            <a:pathLst>
              <a:path w="10160000" h="1917700">
                <a:moveTo>
                  <a:pt x="10160000" y="0"/>
                </a:moveTo>
                <a:lnTo>
                  <a:pt x="0" y="0"/>
                </a:lnTo>
                <a:lnTo>
                  <a:pt x="0" y="1917700"/>
                </a:lnTo>
                <a:lnTo>
                  <a:pt x="10160000" y="19177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76D6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1693" y="1034058"/>
            <a:ext cx="28295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55">
                <a:solidFill>
                  <a:srgbClr val="424242"/>
                </a:solidFill>
              </a:rPr>
              <a:t>IDs</a:t>
            </a:r>
            <a:r>
              <a:rPr dirty="0" sz="3600" spc="-195">
                <a:solidFill>
                  <a:srgbClr val="424242"/>
                </a:solidFill>
              </a:rPr>
              <a:t> </a:t>
            </a:r>
            <a:r>
              <a:rPr dirty="0" sz="3600" spc="-10">
                <a:solidFill>
                  <a:srgbClr val="424242"/>
                </a:solidFill>
              </a:rPr>
              <a:t>vs</a:t>
            </a:r>
            <a:r>
              <a:rPr dirty="0" sz="3600" spc="-190">
                <a:solidFill>
                  <a:srgbClr val="424242"/>
                </a:solidFill>
              </a:rPr>
              <a:t> </a:t>
            </a:r>
            <a:r>
              <a:rPr dirty="0" sz="3600" spc="60">
                <a:solidFill>
                  <a:srgbClr val="424242"/>
                </a:solidFill>
              </a:rPr>
              <a:t>Classes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2578100" y="203199"/>
            <a:ext cx="2806700" cy="6438900"/>
          </a:xfrm>
          <a:custGeom>
            <a:avLst/>
            <a:gdLst/>
            <a:ahLst/>
            <a:cxnLst/>
            <a:rect l="l" t="t" r="r" b="b"/>
            <a:pathLst>
              <a:path w="2806700" h="6438900">
                <a:moveTo>
                  <a:pt x="452437" y="5824766"/>
                </a:moveTo>
                <a:lnTo>
                  <a:pt x="442963" y="5800979"/>
                </a:lnTo>
                <a:lnTo>
                  <a:pt x="417664" y="5787898"/>
                </a:lnTo>
                <a:lnTo>
                  <a:pt x="379552" y="5790158"/>
                </a:lnTo>
                <a:lnTo>
                  <a:pt x="332232" y="5806503"/>
                </a:lnTo>
                <a:lnTo>
                  <a:pt x="279311" y="5835701"/>
                </a:lnTo>
                <a:lnTo>
                  <a:pt x="224396" y="5876468"/>
                </a:lnTo>
                <a:lnTo>
                  <a:pt x="171335" y="5930900"/>
                </a:lnTo>
                <a:lnTo>
                  <a:pt x="146710" y="5976861"/>
                </a:lnTo>
                <a:lnTo>
                  <a:pt x="147066" y="6011583"/>
                </a:lnTo>
                <a:lnTo>
                  <a:pt x="168973" y="6032246"/>
                </a:lnTo>
                <a:lnTo>
                  <a:pt x="197675" y="6040691"/>
                </a:lnTo>
                <a:lnTo>
                  <a:pt x="229552" y="6040501"/>
                </a:lnTo>
                <a:lnTo>
                  <a:pt x="271691" y="6029147"/>
                </a:lnTo>
                <a:lnTo>
                  <a:pt x="331165" y="6004103"/>
                </a:lnTo>
                <a:lnTo>
                  <a:pt x="379145" y="5974016"/>
                </a:lnTo>
                <a:lnTo>
                  <a:pt x="414896" y="5936894"/>
                </a:lnTo>
                <a:lnTo>
                  <a:pt x="438785" y="5896864"/>
                </a:lnTo>
                <a:lnTo>
                  <a:pt x="451180" y="5858103"/>
                </a:lnTo>
                <a:lnTo>
                  <a:pt x="452437" y="5824766"/>
                </a:lnTo>
                <a:close/>
              </a:path>
              <a:path w="2806700" h="6438900">
                <a:moveTo>
                  <a:pt x="704875" y="3911600"/>
                </a:moveTo>
                <a:lnTo>
                  <a:pt x="641756" y="3753510"/>
                </a:lnTo>
                <a:lnTo>
                  <a:pt x="553034" y="3662794"/>
                </a:lnTo>
                <a:lnTo>
                  <a:pt x="473951" y="3621519"/>
                </a:lnTo>
                <a:lnTo>
                  <a:pt x="439750" y="3611740"/>
                </a:lnTo>
                <a:lnTo>
                  <a:pt x="462457" y="3589769"/>
                </a:lnTo>
                <a:lnTo>
                  <a:pt x="485736" y="3551250"/>
                </a:lnTo>
                <a:lnTo>
                  <a:pt x="503885" y="3514623"/>
                </a:lnTo>
                <a:lnTo>
                  <a:pt x="511200" y="3498316"/>
                </a:lnTo>
                <a:lnTo>
                  <a:pt x="506895" y="3496018"/>
                </a:lnTo>
                <a:lnTo>
                  <a:pt x="502081" y="3494786"/>
                </a:lnTo>
                <a:lnTo>
                  <a:pt x="483704" y="3494786"/>
                </a:lnTo>
                <a:lnTo>
                  <a:pt x="431812" y="3508032"/>
                </a:lnTo>
                <a:lnTo>
                  <a:pt x="385114" y="3522853"/>
                </a:lnTo>
                <a:lnTo>
                  <a:pt x="339204" y="3539998"/>
                </a:lnTo>
                <a:lnTo>
                  <a:pt x="294132" y="3559416"/>
                </a:lnTo>
                <a:lnTo>
                  <a:pt x="249974" y="3581057"/>
                </a:lnTo>
                <a:lnTo>
                  <a:pt x="206832" y="3604895"/>
                </a:lnTo>
                <a:lnTo>
                  <a:pt x="164782" y="3630866"/>
                </a:lnTo>
                <a:lnTo>
                  <a:pt x="123888" y="3658946"/>
                </a:lnTo>
                <a:lnTo>
                  <a:pt x="84239" y="3689070"/>
                </a:lnTo>
                <a:lnTo>
                  <a:pt x="45897" y="3721214"/>
                </a:lnTo>
                <a:lnTo>
                  <a:pt x="8966" y="3755326"/>
                </a:lnTo>
                <a:lnTo>
                  <a:pt x="0" y="3768560"/>
                </a:lnTo>
                <a:lnTo>
                  <a:pt x="0" y="3882072"/>
                </a:lnTo>
                <a:lnTo>
                  <a:pt x="2324" y="3893578"/>
                </a:lnTo>
                <a:lnTo>
                  <a:pt x="8674" y="3902964"/>
                </a:lnTo>
                <a:lnTo>
                  <a:pt x="18084" y="3909288"/>
                </a:lnTo>
                <a:lnTo>
                  <a:pt x="29629" y="3911600"/>
                </a:lnTo>
                <a:lnTo>
                  <a:pt x="704875" y="3911600"/>
                </a:lnTo>
                <a:close/>
              </a:path>
              <a:path w="2806700" h="6438900">
                <a:moveTo>
                  <a:pt x="1050036" y="5499989"/>
                </a:moveTo>
                <a:lnTo>
                  <a:pt x="1046454" y="5451068"/>
                </a:lnTo>
                <a:lnTo>
                  <a:pt x="1036066" y="5404370"/>
                </a:lnTo>
                <a:lnTo>
                  <a:pt x="1019390" y="5360416"/>
                </a:lnTo>
                <a:lnTo>
                  <a:pt x="996911" y="5319712"/>
                </a:lnTo>
                <a:lnTo>
                  <a:pt x="969149" y="5282768"/>
                </a:lnTo>
                <a:lnTo>
                  <a:pt x="936625" y="5250116"/>
                </a:lnTo>
                <a:lnTo>
                  <a:pt x="899845" y="5222240"/>
                </a:lnTo>
                <a:lnTo>
                  <a:pt x="859320" y="5199672"/>
                </a:lnTo>
                <a:lnTo>
                  <a:pt x="815543" y="5182921"/>
                </a:lnTo>
                <a:lnTo>
                  <a:pt x="769048" y="5172494"/>
                </a:lnTo>
                <a:lnTo>
                  <a:pt x="720344" y="5168900"/>
                </a:lnTo>
                <a:lnTo>
                  <a:pt x="671614" y="5172494"/>
                </a:lnTo>
                <a:lnTo>
                  <a:pt x="625106" y="5182921"/>
                </a:lnTo>
                <a:lnTo>
                  <a:pt x="581329" y="5199672"/>
                </a:lnTo>
                <a:lnTo>
                  <a:pt x="540791" y="5222240"/>
                </a:lnTo>
                <a:lnTo>
                  <a:pt x="504012" y="5250116"/>
                </a:lnTo>
                <a:lnTo>
                  <a:pt x="471500" y="5282768"/>
                </a:lnTo>
                <a:lnTo>
                  <a:pt x="443750" y="5319712"/>
                </a:lnTo>
                <a:lnTo>
                  <a:pt x="421284" y="5360416"/>
                </a:lnTo>
                <a:lnTo>
                  <a:pt x="404596" y="5404370"/>
                </a:lnTo>
                <a:lnTo>
                  <a:pt x="394220" y="5451068"/>
                </a:lnTo>
                <a:lnTo>
                  <a:pt x="390652" y="5499989"/>
                </a:lnTo>
                <a:lnTo>
                  <a:pt x="392214" y="5532196"/>
                </a:lnTo>
                <a:lnTo>
                  <a:pt x="396811" y="5563501"/>
                </a:lnTo>
                <a:lnTo>
                  <a:pt x="404253" y="5593791"/>
                </a:lnTo>
                <a:lnTo>
                  <a:pt x="414375" y="5622912"/>
                </a:lnTo>
                <a:lnTo>
                  <a:pt x="406387" y="5631675"/>
                </a:lnTo>
                <a:lnTo>
                  <a:pt x="400291" y="5642102"/>
                </a:lnTo>
                <a:lnTo>
                  <a:pt x="396417" y="5653887"/>
                </a:lnTo>
                <a:lnTo>
                  <a:pt x="395058" y="5666689"/>
                </a:lnTo>
                <a:lnTo>
                  <a:pt x="399262" y="5688825"/>
                </a:lnTo>
                <a:lnTo>
                  <a:pt x="410718" y="5706923"/>
                </a:lnTo>
                <a:lnTo>
                  <a:pt x="427723" y="5719127"/>
                </a:lnTo>
                <a:lnTo>
                  <a:pt x="448551" y="5723598"/>
                </a:lnTo>
                <a:lnTo>
                  <a:pt x="449516" y="5723598"/>
                </a:lnTo>
                <a:lnTo>
                  <a:pt x="457060" y="5773547"/>
                </a:lnTo>
                <a:lnTo>
                  <a:pt x="471893" y="5822251"/>
                </a:lnTo>
                <a:lnTo>
                  <a:pt x="493344" y="5868479"/>
                </a:lnTo>
                <a:lnTo>
                  <a:pt x="520725" y="5910973"/>
                </a:lnTo>
                <a:lnTo>
                  <a:pt x="553377" y="5948502"/>
                </a:lnTo>
                <a:lnTo>
                  <a:pt x="553377" y="5994920"/>
                </a:lnTo>
                <a:lnTo>
                  <a:pt x="591934" y="6059703"/>
                </a:lnTo>
                <a:lnTo>
                  <a:pt x="627303" y="6101766"/>
                </a:lnTo>
                <a:lnTo>
                  <a:pt x="671271" y="6136233"/>
                </a:lnTo>
                <a:lnTo>
                  <a:pt x="721728" y="6151118"/>
                </a:lnTo>
                <a:lnTo>
                  <a:pt x="723417" y="6151118"/>
                </a:lnTo>
                <a:lnTo>
                  <a:pt x="773760" y="6136932"/>
                </a:lnTo>
                <a:lnTo>
                  <a:pt x="817511" y="6102553"/>
                </a:lnTo>
                <a:lnTo>
                  <a:pt x="852652" y="6060198"/>
                </a:lnTo>
                <a:lnTo>
                  <a:pt x="877100" y="6022124"/>
                </a:lnTo>
                <a:lnTo>
                  <a:pt x="890803" y="5994882"/>
                </a:lnTo>
                <a:lnTo>
                  <a:pt x="890803" y="5948502"/>
                </a:lnTo>
                <a:lnTo>
                  <a:pt x="923455" y="5910973"/>
                </a:lnTo>
                <a:lnTo>
                  <a:pt x="950861" y="5868479"/>
                </a:lnTo>
                <a:lnTo>
                  <a:pt x="972324" y="5822251"/>
                </a:lnTo>
                <a:lnTo>
                  <a:pt x="987183" y="5773547"/>
                </a:lnTo>
                <a:lnTo>
                  <a:pt x="994752" y="5723598"/>
                </a:lnTo>
                <a:lnTo>
                  <a:pt x="995692" y="5723598"/>
                </a:lnTo>
                <a:lnTo>
                  <a:pt x="1016508" y="5719127"/>
                </a:lnTo>
                <a:lnTo>
                  <a:pt x="1033513" y="5706923"/>
                </a:lnTo>
                <a:lnTo>
                  <a:pt x="1044981" y="5688825"/>
                </a:lnTo>
                <a:lnTo>
                  <a:pt x="1049185" y="5666689"/>
                </a:lnTo>
                <a:lnTo>
                  <a:pt x="1047610" y="5652973"/>
                </a:lnTo>
                <a:lnTo>
                  <a:pt x="1043139" y="5640502"/>
                </a:lnTo>
                <a:lnTo>
                  <a:pt x="1036167" y="5629643"/>
                </a:lnTo>
                <a:lnTo>
                  <a:pt x="1027074" y="5620766"/>
                </a:lnTo>
                <a:lnTo>
                  <a:pt x="1036828" y="5592102"/>
                </a:lnTo>
                <a:lnTo>
                  <a:pt x="1044041" y="5562346"/>
                </a:lnTo>
                <a:lnTo>
                  <a:pt x="1048499" y="5531612"/>
                </a:lnTo>
                <a:lnTo>
                  <a:pt x="1050036" y="5499989"/>
                </a:lnTo>
                <a:close/>
              </a:path>
              <a:path w="2806700" h="6438900">
                <a:moveTo>
                  <a:pt x="1090295" y="2701887"/>
                </a:moveTo>
                <a:lnTo>
                  <a:pt x="1043444" y="2642527"/>
                </a:lnTo>
                <a:lnTo>
                  <a:pt x="996645" y="2612847"/>
                </a:lnTo>
                <a:lnTo>
                  <a:pt x="955802" y="2603411"/>
                </a:lnTo>
                <a:lnTo>
                  <a:pt x="926820" y="2604744"/>
                </a:lnTo>
                <a:lnTo>
                  <a:pt x="915606" y="2607373"/>
                </a:lnTo>
                <a:lnTo>
                  <a:pt x="790143" y="2516124"/>
                </a:lnTo>
                <a:lnTo>
                  <a:pt x="646303" y="2504059"/>
                </a:lnTo>
                <a:lnTo>
                  <a:pt x="527900" y="2528265"/>
                </a:lnTo>
                <a:lnTo>
                  <a:pt x="478701" y="2545880"/>
                </a:lnTo>
                <a:lnTo>
                  <a:pt x="536714" y="2537422"/>
                </a:lnTo>
                <a:lnTo>
                  <a:pt x="588276" y="2534488"/>
                </a:lnTo>
                <a:lnTo>
                  <a:pt x="635076" y="2535605"/>
                </a:lnTo>
                <a:lnTo>
                  <a:pt x="678815" y="2539327"/>
                </a:lnTo>
                <a:lnTo>
                  <a:pt x="508698" y="2575928"/>
                </a:lnTo>
                <a:lnTo>
                  <a:pt x="405130" y="2669692"/>
                </a:lnTo>
                <a:lnTo>
                  <a:pt x="353631" y="2765996"/>
                </a:lnTo>
                <a:lnTo>
                  <a:pt x="339686" y="2810230"/>
                </a:lnTo>
                <a:lnTo>
                  <a:pt x="352780" y="2786773"/>
                </a:lnTo>
                <a:lnTo>
                  <a:pt x="374967" y="2766618"/>
                </a:lnTo>
                <a:lnTo>
                  <a:pt x="404533" y="2749486"/>
                </a:lnTo>
                <a:lnTo>
                  <a:pt x="439750" y="2735122"/>
                </a:lnTo>
                <a:lnTo>
                  <a:pt x="417487" y="2776905"/>
                </a:lnTo>
                <a:lnTo>
                  <a:pt x="400900" y="2822079"/>
                </a:lnTo>
                <a:lnTo>
                  <a:pt x="390563" y="2870111"/>
                </a:lnTo>
                <a:lnTo>
                  <a:pt x="386994" y="2920492"/>
                </a:lnTo>
                <a:lnTo>
                  <a:pt x="388124" y="2948749"/>
                </a:lnTo>
                <a:lnTo>
                  <a:pt x="391426" y="2976334"/>
                </a:lnTo>
                <a:lnTo>
                  <a:pt x="396773" y="3003181"/>
                </a:lnTo>
                <a:lnTo>
                  <a:pt x="404088" y="3029191"/>
                </a:lnTo>
                <a:lnTo>
                  <a:pt x="391007" y="3037903"/>
                </a:lnTo>
                <a:lnTo>
                  <a:pt x="380796" y="3050070"/>
                </a:lnTo>
                <a:lnTo>
                  <a:pt x="374154" y="3064954"/>
                </a:lnTo>
                <a:lnTo>
                  <a:pt x="371779" y="3081820"/>
                </a:lnTo>
                <a:lnTo>
                  <a:pt x="376059" y="3104235"/>
                </a:lnTo>
                <a:lnTo>
                  <a:pt x="387731" y="3122536"/>
                </a:lnTo>
                <a:lnTo>
                  <a:pt x="405041" y="3134868"/>
                </a:lnTo>
                <a:lnTo>
                  <a:pt x="426262" y="3139389"/>
                </a:lnTo>
                <a:lnTo>
                  <a:pt x="427215" y="3139389"/>
                </a:lnTo>
                <a:lnTo>
                  <a:pt x="434924" y="3189935"/>
                </a:lnTo>
                <a:lnTo>
                  <a:pt x="450049" y="3239198"/>
                </a:lnTo>
                <a:lnTo>
                  <a:pt x="471906" y="3285960"/>
                </a:lnTo>
                <a:lnTo>
                  <a:pt x="499808" y="3328962"/>
                </a:lnTo>
                <a:lnTo>
                  <a:pt x="533069" y="3366922"/>
                </a:lnTo>
                <a:lnTo>
                  <a:pt x="533069" y="3413887"/>
                </a:lnTo>
                <a:lnTo>
                  <a:pt x="572287" y="3479444"/>
                </a:lnTo>
                <a:lnTo>
                  <a:pt x="608304" y="3522002"/>
                </a:lnTo>
                <a:lnTo>
                  <a:pt x="653084" y="3556863"/>
                </a:lnTo>
                <a:lnTo>
                  <a:pt x="704481" y="3571900"/>
                </a:lnTo>
                <a:lnTo>
                  <a:pt x="706234" y="3571900"/>
                </a:lnTo>
                <a:lnTo>
                  <a:pt x="757466" y="3557562"/>
                </a:lnTo>
                <a:lnTo>
                  <a:pt x="802030" y="3522789"/>
                </a:lnTo>
                <a:lnTo>
                  <a:pt x="837806" y="3479952"/>
                </a:lnTo>
                <a:lnTo>
                  <a:pt x="862672" y="3441446"/>
                </a:lnTo>
                <a:lnTo>
                  <a:pt x="876630" y="3413887"/>
                </a:lnTo>
                <a:lnTo>
                  <a:pt x="876630" y="3366960"/>
                </a:lnTo>
                <a:lnTo>
                  <a:pt x="909904" y="3328974"/>
                </a:lnTo>
                <a:lnTo>
                  <a:pt x="937806" y="3285985"/>
                </a:lnTo>
                <a:lnTo>
                  <a:pt x="959662" y="3239236"/>
                </a:lnTo>
                <a:lnTo>
                  <a:pt x="974788" y="3189948"/>
                </a:lnTo>
                <a:lnTo>
                  <a:pt x="982522" y="3139389"/>
                </a:lnTo>
                <a:lnTo>
                  <a:pt x="983462" y="3139389"/>
                </a:lnTo>
                <a:lnTo>
                  <a:pt x="1004658" y="3134868"/>
                </a:lnTo>
                <a:lnTo>
                  <a:pt x="1021969" y="3122536"/>
                </a:lnTo>
                <a:lnTo>
                  <a:pt x="1033640" y="3104235"/>
                </a:lnTo>
                <a:lnTo>
                  <a:pt x="1037920" y="3081820"/>
                </a:lnTo>
                <a:lnTo>
                  <a:pt x="1035545" y="3064954"/>
                </a:lnTo>
                <a:lnTo>
                  <a:pt x="1028915" y="3050070"/>
                </a:lnTo>
                <a:lnTo>
                  <a:pt x="1018705" y="3037903"/>
                </a:lnTo>
                <a:lnTo>
                  <a:pt x="1005649" y="3029191"/>
                </a:lnTo>
                <a:lnTo>
                  <a:pt x="1012964" y="3003181"/>
                </a:lnTo>
                <a:lnTo>
                  <a:pt x="1018336" y="2976334"/>
                </a:lnTo>
                <a:lnTo>
                  <a:pt x="1021638" y="2948749"/>
                </a:lnTo>
                <a:lnTo>
                  <a:pt x="1022756" y="2920492"/>
                </a:lnTo>
                <a:lnTo>
                  <a:pt x="1021829" y="2894723"/>
                </a:lnTo>
                <a:lnTo>
                  <a:pt x="1019098" y="2869476"/>
                </a:lnTo>
                <a:lnTo>
                  <a:pt x="1014641" y="2844825"/>
                </a:lnTo>
                <a:lnTo>
                  <a:pt x="1008519" y="2820822"/>
                </a:lnTo>
                <a:lnTo>
                  <a:pt x="1016850" y="2838780"/>
                </a:lnTo>
                <a:lnTo>
                  <a:pt x="1030071" y="2870492"/>
                </a:lnTo>
                <a:lnTo>
                  <a:pt x="1035558" y="2883192"/>
                </a:lnTo>
                <a:lnTo>
                  <a:pt x="1040714" y="2887167"/>
                </a:lnTo>
                <a:lnTo>
                  <a:pt x="1047750" y="2886735"/>
                </a:lnTo>
                <a:lnTo>
                  <a:pt x="1053947" y="2884513"/>
                </a:lnTo>
                <a:lnTo>
                  <a:pt x="1056614" y="2883192"/>
                </a:lnTo>
                <a:lnTo>
                  <a:pt x="1056932" y="2788869"/>
                </a:lnTo>
                <a:lnTo>
                  <a:pt x="1026172" y="2717520"/>
                </a:lnTo>
                <a:lnTo>
                  <a:pt x="989380" y="2672359"/>
                </a:lnTo>
                <a:lnTo>
                  <a:pt x="971562" y="2656598"/>
                </a:lnTo>
                <a:lnTo>
                  <a:pt x="1027176" y="2665869"/>
                </a:lnTo>
                <a:lnTo>
                  <a:pt x="1063866" y="2681198"/>
                </a:lnTo>
                <a:lnTo>
                  <a:pt x="1084097" y="2695549"/>
                </a:lnTo>
                <a:lnTo>
                  <a:pt x="1090295" y="2701887"/>
                </a:lnTo>
                <a:close/>
              </a:path>
              <a:path w="2806700" h="6438900">
                <a:moveTo>
                  <a:pt x="1303439" y="5976861"/>
                </a:moveTo>
                <a:lnTo>
                  <a:pt x="1278801" y="5930887"/>
                </a:lnTo>
                <a:lnTo>
                  <a:pt x="1225727" y="5876455"/>
                </a:lnTo>
                <a:lnTo>
                  <a:pt x="1170813" y="5835688"/>
                </a:lnTo>
                <a:lnTo>
                  <a:pt x="1117904" y="5806503"/>
                </a:lnTo>
                <a:lnTo>
                  <a:pt x="1070584" y="5790158"/>
                </a:lnTo>
                <a:lnTo>
                  <a:pt x="1032484" y="5787898"/>
                </a:lnTo>
                <a:lnTo>
                  <a:pt x="1007186" y="5800966"/>
                </a:lnTo>
                <a:lnTo>
                  <a:pt x="997699" y="5824753"/>
                </a:lnTo>
                <a:lnTo>
                  <a:pt x="998969" y="5858103"/>
                </a:lnTo>
                <a:lnTo>
                  <a:pt x="1011364" y="5896876"/>
                </a:lnTo>
                <a:lnTo>
                  <a:pt x="1035253" y="5936894"/>
                </a:lnTo>
                <a:lnTo>
                  <a:pt x="1071003" y="5974016"/>
                </a:lnTo>
                <a:lnTo>
                  <a:pt x="1119009" y="6004090"/>
                </a:lnTo>
                <a:lnTo>
                  <a:pt x="1178471" y="6029134"/>
                </a:lnTo>
                <a:lnTo>
                  <a:pt x="1220609" y="6040488"/>
                </a:lnTo>
                <a:lnTo>
                  <a:pt x="1252486" y="6040679"/>
                </a:lnTo>
                <a:lnTo>
                  <a:pt x="1281176" y="6032233"/>
                </a:lnTo>
                <a:lnTo>
                  <a:pt x="1303070" y="6011583"/>
                </a:lnTo>
                <a:lnTo>
                  <a:pt x="1303439" y="5976861"/>
                </a:lnTo>
                <a:close/>
              </a:path>
              <a:path w="2806700" h="6438900">
                <a:moveTo>
                  <a:pt x="1409674" y="6297447"/>
                </a:moveTo>
                <a:lnTo>
                  <a:pt x="1361770" y="6248184"/>
                </a:lnTo>
                <a:lnTo>
                  <a:pt x="1321130" y="6214262"/>
                </a:lnTo>
                <a:lnTo>
                  <a:pt x="1278978" y="6182639"/>
                </a:lnTo>
                <a:lnTo>
                  <a:pt x="1235443" y="6153378"/>
                </a:lnTo>
                <a:lnTo>
                  <a:pt x="1190612" y="6126543"/>
                </a:lnTo>
                <a:lnTo>
                  <a:pt x="1144587" y="6102172"/>
                </a:lnTo>
                <a:lnTo>
                  <a:pt x="1097470" y="6080328"/>
                </a:lnTo>
                <a:lnTo>
                  <a:pt x="1049350" y="6061075"/>
                </a:lnTo>
                <a:lnTo>
                  <a:pt x="1000328" y="6044438"/>
                </a:lnTo>
                <a:lnTo>
                  <a:pt x="949464" y="6030049"/>
                </a:lnTo>
                <a:lnTo>
                  <a:pt x="942771" y="6087808"/>
                </a:lnTo>
                <a:lnTo>
                  <a:pt x="930224" y="6141986"/>
                </a:lnTo>
                <a:lnTo>
                  <a:pt x="912355" y="6191745"/>
                </a:lnTo>
                <a:lnTo>
                  <a:pt x="889673" y="6236220"/>
                </a:lnTo>
                <a:lnTo>
                  <a:pt x="862749" y="6274524"/>
                </a:lnTo>
                <a:lnTo>
                  <a:pt x="832104" y="6305829"/>
                </a:lnTo>
                <a:lnTo>
                  <a:pt x="798271" y="6329248"/>
                </a:lnTo>
                <a:lnTo>
                  <a:pt x="761784" y="6343942"/>
                </a:lnTo>
                <a:lnTo>
                  <a:pt x="723201" y="6349022"/>
                </a:lnTo>
                <a:lnTo>
                  <a:pt x="684453" y="6343891"/>
                </a:lnTo>
                <a:lnTo>
                  <a:pt x="647827" y="6329070"/>
                </a:lnTo>
                <a:lnTo>
                  <a:pt x="613892" y="6305448"/>
                </a:lnTo>
                <a:lnTo>
                  <a:pt x="583171" y="6273876"/>
                </a:lnTo>
                <a:lnTo>
                  <a:pt x="556209" y="6235243"/>
                </a:lnTo>
                <a:lnTo>
                  <a:pt x="533565" y="6190437"/>
                </a:lnTo>
                <a:lnTo>
                  <a:pt x="515759" y="6140310"/>
                </a:lnTo>
                <a:lnTo>
                  <a:pt x="503351" y="6085738"/>
                </a:lnTo>
                <a:lnTo>
                  <a:pt x="496887" y="6027610"/>
                </a:lnTo>
                <a:lnTo>
                  <a:pt x="495935" y="6027661"/>
                </a:lnTo>
                <a:lnTo>
                  <a:pt x="449414" y="6039993"/>
                </a:lnTo>
                <a:lnTo>
                  <a:pt x="403567" y="6054636"/>
                </a:lnTo>
                <a:lnTo>
                  <a:pt x="358470" y="6071590"/>
                </a:lnTo>
                <a:lnTo>
                  <a:pt x="314210" y="6090780"/>
                </a:lnTo>
                <a:lnTo>
                  <a:pt x="270852" y="6112167"/>
                </a:lnTo>
                <a:lnTo>
                  <a:pt x="228485" y="6135725"/>
                </a:lnTo>
                <a:lnTo>
                  <a:pt x="187185" y="6161392"/>
                </a:lnTo>
                <a:lnTo>
                  <a:pt x="147027" y="6189142"/>
                </a:lnTo>
                <a:lnTo>
                  <a:pt x="108089" y="6218910"/>
                </a:lnTo>
                <a:lnTo>
                  <a:pt x="70446" y="6250673"/>
                </a:lnTo>
                <a:lnTo>
                  <a:pt x="34188" y="6284379"/>
                </a:lnTo>
                <a:lnTo>
                  <a:pt x="25400" y="6297447"/>
                </a:lnTo>
                <a:lnTo>
                  <a:pt x="25400" y="6409703"/>
                </a:lnTo>
                <a:lnTo>
                  <a:pt x="27686" y="6421094"/>
                </a:lnTo>
                <a:lnTo>
                  <a:pt x="33921" y="6430365"/>
                </a:lnTo>
                <a:lnTo>
                  <a:pt x="43154" y="6436614"/>
                </a:lnTo>
                <a:lnTo>
                  <a:pt x="54470" y="6438900"/>
                </a:lnTo>
                <a:lnTo>
                  <a:pt x="1380591" y="6438900"/>
                </a:lnTo>
                <a:lnTo>
                  <a:pt x="1391907" y="6436614"/>
                </a:lnTo>
                <a:lnTo>
                  <a:pt x="1401165" y="6430365"/>
                </a:lnTo>
                <a:lnTo>
                  <a:pt x="1407388" y="6421094"/>
                </a:lnTo>
                <a:lnTo>
                  <a:pt x="1409674" y="6409703"/>
                </a:lnTo>
                <a:lnTo>
                  <a:pt x="1409674" y="6297447"/>
                </a:lnTo>
                <a:close/>
              </a:path>
              <a:path w="2806700" h="6438900">
                <a:moveTo>
                  <a:pt x="1409712" y="3768560"/>
                </a:moveTo>
                <a:lnTo>
                  <a:pt x="1364627" y="3721963"/>
                </a:lnTo>
                <a:lnTo>
                  <a:pt x="1327188" y="3690467"/>
                </a:lnTo>
                <a:lnTo>
                  <a:pt x="1288478" y="3660889"/>
                </a:lnTo>
                <a:lnTo>
                  <a:pt x="1248562" y="3633279"/>
                </a:lnTo>
                <a:lnTo>
                  <a:pt x="1207541" y="3607676"/>
                </a:lnTo>
                <a:lnTo>
                  <a:pt x="1165466" y="3584105"/>
                </a:lnTo>
                <a:lnTo>
                  <a:pt x="1122426" y="3562629"/>
                </a:lnTo>
                <a:lnTo>
                  <a:pt x="1078496" y="3543287"/>
                </a:lnTo>
                <a:lnTo>
                  <a:pt x="1033754" y="3526104"/>
                </a:lnTo>
                <a:lnTo>
                  <a:pt x="988263" y="3511143"/>
                </a:lnTo>
                <a:lnTo>
                  <a:pt x="942111" y="3498431"/>
                </a:lnTo>
                <a:lnTo>
                  <a:pt x="937768" y="3496132"/>
                </a:lnTo>
                <a:lnTo>
                  <a:pt x="932903" y="3494836"/>
                </a:lnTo>
                <a:lnTo>
                  <a:pt x="907592" y="3494836"/>
                </a:lnTo>
                <a:lnTo>
                  <a:pt x="902754" y="3496018"/>
                </a:lnTo>
                <a:lnTo>
                  <a:pt x="898499" y="3498316"/>
                </a:lnTo>
                <a:lnTo>
                  <a:pt x="905840" y="3514623"/>
                </a:lnTo>
                <a:lnTo>
                  <a:pt x="923975" y="3551250"/>
                </a:lnTo>
                <a:lnTo>
                  <a:pt x="947242" y="3589769"/>
                </a:lnTo>
                <a:lnTo>
                  <a:pt x="969924" y="3611740"/>
                </a:lnTo>
                <a:lnTo>
                  <a:pt x="935736" y="3621519"/>
                </a:lnTo>
                <a:lnTo>
                  <a:pt x="856678" y="3662794"/>
                </a:lnTo>
                <a:lnTo>
                  <a:pt x="767981" y="3753510"/>
                </a:lnTo>
                <a:lnTo>
                  <a:pt x="704888" y="3911600"/>
                </a:lnTo>
                <a:lnTo>
                  <a:pt x="1380083" y="3911600"/>
                </a:lnTo>
                <a:lnTo>
                  <a:pt x="1391627" y="3909288"/>
                </a:lnTo>
                <a:lnTo>
                  <a:pt x="1401038" y="3902964"/>
                </a:lnTo>
                <a:lnTo>
                  <a:pt x="1407388" y="3893578"/>
                </a:lnTo>
                <a:lnTo>
                  <a:pt x="1409712" y="3882059"/>
                </a:lnTo>
                <a:lnTo>
                  <a:pt x="1409712" y="3768560"/>
                </a:lnTo>
                <a:close/>
              </a:path>
              <a:path w="2806700" h="6438900">
                <a:moveTo>
                  <a:pt x="2806687" y="311213"/>
                </a:moveTo>
                <a:lnTo>
                  <a:pt x="2803309" y="265239"/>
                </a:lnTo>
                <a:lnTo>
                  <a:pt x="2793504" y="221348"/>
                </a:lnTo>
                <a:lnTo>
                  <a:pt x="2777756" y="180035"/>
                </a:lnTo>
                <a:lnTo>
                  <a:pt x="2756535" y="141770"/>
                </a:lnTo>
                <a:lnTo>
                  <a:pt x="2730347" y="107048"/>
                </a:lnTo>
                <a:lnTo>
                  <a:pt x="2699639" y="76352"/>
                </a:lnTo>
                <a:lnTo>
                  <a:pt x="2671241" y="54927"/>
                </a:lnTo>
                <a:lnTo>
                  <a:pt x="2671241" y="264223"/>
                </a:lnTo>
                <a:lnTo>
                  <a:pt x="2669768" y="268871"/>
                </a:lnTo>
                <a:lnTo>
                  <a:pt x="2573477" y="341134"/>
                </a:lnTo>
                <a:lnTo>
                  <a:pt x="2608478" y="455574"/>
                </a:lnTo>
                <a:lnTo>
                  <a:pt x="2606941" y="460209"/>
                </a:lnTo>
                <a:lnTo>
                  <a:pt x="2601480" y="464197"/>
                </a:lnTo>
                <a:lnTo>
                  <a:pt x="2599309" y="464870"/>
                </a:lnTo>
                <a:lnTo>
                  <a:pt x="2595054" y="464870"/>
                </a:lnTo>
                <a:lnTo>
                  <a:pt x="2592971" y="464261"/>
                </a:lnTo>
                <a:lnTo>
                  <a:pt x="2591193" y="463003"/>
                </a:lnTo>
                <a:lnTo>
                  <a:pt x="2495537" y="397167"/>
                </a:lnTo>
                <a:lnTo>
                  <a:pt x="2399893" y="463003"/>
                </a:lnTo>
                <a:lnTo>
                  <a:pt x="2396248" y="465556"/>
                </a:lnTo>
                <a:lnTo>
                  <a:pt x="2391359" y="465467"/>
                </a:lnTo>
                <a:lnTo>
                  <a:pt x="2384145" y="460209"/>
                </a:lnTo>
                <a:lnTo>
                  <a:pt x="2382621" y="455561"/>
                </a:lnTo>
                <a:lnTo>
                  <a:pt x="2417597" y="341134"/>
                </a:lnTo>
                <a:lnTo>
                  <a:pt x="2321318" y="268871"/>
                </a:lnTo>
                <a:lnTo>
                  <a:pt x="2319832" y="264223"/>
                </a:lnTo>
                <a:lnTo>
                  <a:pt x="2322563" y="255676"/>
                </a:lnTo>
                <a:lnTo>
                  <a:pt x="2326487" y="252768"/>
                </a:lnTo>
                <a:lnTo>
                  <a:pt x="2447429" y="250317"/>
                </a:lnTo>
                <a:lnTo>
                  <a:pt x="2487130" y="137325"/>
                </a:lnTo>
                <a:lnTo>
                  <a:pt x="2491067" y="134505"/>
                </a:lnTo>
                <a:lnTo>
                  <a:pt x="2499982" y="134505"/>
                </a:lnTo>
                <a:lnTo>
                  <a:pt x="2503982" y="137325"/>
                </a:lnTo>
                <a:lnTo>
                  <a:pt x="2543657" y="250317"/>
                </a:lnTo>
                <a:lnTo>
                  <a:pt x="2664574" y="252768"/>
                </a:lnTo>
                <a:lnTo>
                  <a:pt x="2668511" y="255676"/>
                </a:lnTo>
                <a:lnTo>
                  <a:pt x="2671241" y="264223"/>
                </a:lnTo>
                <a:lnTo>
                  <a:pt x="2671241" y="54927"/>
                </a:lnTo>
                <a:lnTo>
                  <a:pt x="2626664" y="28930"/>
                </a:lnTo>
                <a:lnTo>
                  <a:pt x="2585364" y="13182"/>
                </a:lnTo>
                <a:lnTo>
                  <a:pt x="2541473" y="3378"/>
                </a:lnTo>
                <a:lnTo>
                  <a:pt x="2495512" y="0"/>
                </a:lnTo>
                <a:lnTo>
                  <a:pt x="2449525" y="3378"/>
                </a:lnTo>
                <a:lnTo>
                  <a:pt x="2405646" y="13182"/>
                </a:lnTo>
                <a:lnTo>
                  <a:pt x="2364333" y="28930"/>
                </a:lnTo>
                <a:lnTo>
                  <a:pt x="2326081" y="50152"/>
                </a:lnTo>
                <a:lnTo>
                  <a:pt x="2291372" y="76352"/>
                </a:lnTo>
                <a:lnTo>
                  <a:pt x="2260689" y="107048"/>
                </a:lnTo>
                <a:lnTo>
                  <a:pt x="2234501" y="141770"/>
                </a:lnTo>
                <a:lnTo>
                  <a:pt x="2213305" y="180035"/>
                </a:lnTo>
                <a:lnTo>
                  <a:pt x="2197557" y="221348"/>
                </a:lnTo>
                <a:lnTo>
                  <a:pt x="2187765" y="265239"/>
                </a:lnTo>
                <a:lnTo>
                  <a:pt x="2184387" y="311213"/>
                </a:lnTo>
                <a:lnTo>
                  <a:pt x="2187765" y="357200"/>
                </a:lnTo>
                <a:lnTo>
                  <a:pt x="2197557" y="401078"/>
                </a:lnTo>
                <a:lnTo>
                  <a:pt x="2213305" y="442391"/>
                </a:lnTo>
                <a:lnTo>
                  <a:pt x="2234501" y="480631"/>
                </a:lnTo>
                <a:lnTo>
                  <a:pt x="2260689" y="515340"/>
                </a:lnTo>
                <a:lnTo>
                  <a:pt x="2291372" y="546023"/>
                </a:lnTo>
                <a:lnTo>
                  <a:pt x="2326081" y="572198"/>
                </a:lnTo>
                <a:lnTo>
                  <a:pt x="2364333" y="593407"/>
                </a:lnTo>
                <a:lnTo>
                  <a:pt x="2405646" y="609142"/>
                </a:lnTo>
                <a:lnTo>
                  <a:pt x="2449525" y="618934"/>
                </a:lnTo>
                <a:lnTo>
                  <a:pt x="2495512" y="622300"/>
                </a:lnTo>
                <a:lnTo>
                  <a:pt x="2541473" y="618934"/>
                </a:lnTo>
                <a:lnTo>
                  <a:pt x="2585364" y="609142"/>
                </a:lnTo>
                <a:lnTo>
                  <a:pt x="2626664" y="593407"/>
                </a:lnTo>
                <a:lnTo>
                  <a:pt x="2664930" y="572198"/>
                </a:lnTo>
                <a:lnTo>
                  <a:pt x="2699639" y="546023"/>
                </a:lnTo>
                <a:lnTo>
                  <a:pt x="2730347" y="515340"/>
                </a:lnTo>
                <a:lnTo>
                  <a:pt x="2756535" y="480631"/>
                </a:lnTo>
                <a:lnTo>
                  <a:pt x="2764904" y="465556"/>
                </a:lnTo>
                <a:lnTo>
                  <a:pt x="2765285" y="464870"/>
                </a:lnTo>
                <a:lnTo>
                  <a:pt x="2777756" y="442391"/>
                </a:lnTo>
                <a:lnTo>
                  <a:pt x="2793504" y="401078"/>
                </a:lnTo>
                <a:lnTo>
                  <a:pt x="2803309" y="357200"/>
                </a:lnTo>
                <a:lnTo>
                  <a:pt x="2806687" y="311213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08500" y="2600960"/>
            <a:ext cx="2518410" cy="1422400"/>
          </a:xfrm>
          <a:prstGeom prst="rect">
            <a:avLst/>
          </a:prstGeom>
        </p:spPr>
        <p:txBody>
          <a:bodyPr wrap="square" lIns="0" tIns="1168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dirty="0" sz="2400" spc="35" b="1">
                <a:solidFill>
                  <a:srgbClr val="FF2600"/>
                </a:solidFill>
                <a:latin typeface="Trebuchet MS"/>
                <a:cs typeface="Trebuchet MS"/>
              </a:rPr>
              <a:t>ID:</a:t>
            </a:r>
            <a:r>
              <a:rPr dirty="0" sz="2400" spc="-90" b="1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latin typeface="Trebuchet MS"/>
                <a:cs typeface="Trebuchet MS"/>
              </a:rPr>
              <a:t>#344-34-4344</a:t>
            </a:r>
            <a:endParaRPr sz="2400">
              <a:latin typeface="Trebuchet MS"/>
              <a:cs typeface="Trebuchet MS"/>
            </a:endParaRPr>
          </a:p>
          <a:p>
            <a:pPr marL="12700" marR="178435">
              <a:lnSpc>
                <a:spcPct val="125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2600"/>
                </a:solidFill>
                <a:latin typeface="Trebuchet MS"/>
                <a:cs typeface="Trebuchet MS"/>
              </a:rPr>
              <a:t>Class: </a:t>
            </a:r>
            <a:r>
              <a:rPr dirty="0" sz="2400" spc="85" b="1">
                <a:latin typeface="Trebuchet MS"/>
                <a:cs typeface="Trebuchet MS"/>
              </a:rPr>
              <a:t>Male </a:t>
            </a:r>
            <a:r>
              <a:rPr dirty="0" sz="2400" spc="90" b="1"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FF2600"/>
                </a:solidFill>
                <a:latin typeface="Trebuchet MS"/>
                <a:cs typeface="Trebuchet MS"/>
              </a:rPr>
              <a:t>Class:</a:t>
            </a:r>
            <a:r>
              <a:rPr dirty="0" sz="2400" spc="-65" b="1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25" b="1">
                <a:latin typeface="Trebuchet MS"/>
                <a:cs typeface="Trebuchet MS"/>
              </a:rPr>
              <a:t>Employee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8500" y="5191759"/>
            <a:ext cx="2518410" cy="1422400"/>
          </a:xfrm>
          <a:prstGeom prst="rect">
            <a:avLst/>
          </a:prstGeom>
        </p:spPr>
        <p:txBody>
          <a:bodyPr wrap="square" lIns="0" tIns="1168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dirty="0" sz="2400" spc="35" b="1">
                <a:solidFill>
                  <a:srgbClr val="FF2600"/>
                </a:solidFill>
                <a:latin typeface="Trebuchet MS"/>
                <a:cs typeface="Trebuchet MS"/>
              </a:rPr>
              <a:t>ID:</a:t>
            </a:r>
            <a:r>
              <a:rPr dirty="0" sz="2400" spc="-90" b="1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latin typeface="Trebuchet MS"/>
                <a:cs typeface="Trebuchet MS"/>
              </a:rPr>
              <a:t>#123-54-9877</a:t>
            </a:r>
            <a:endParaRPr sz="2400">
              <a:latin typeface="Trebuchet MS"/>
              <a:cs typeface="Trebuchet MS"/>
            </a:endParaRPr>
          </a:p>
          <a:p>
            <a:pPr marL="12700" marR="178435">
              <a:lnSpc>
                <a:spcPct val="125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2600"/>
                </a:solidFill>
                <a:latin typeface="Trebuchet MS"/>
                <a:cs typeface="Trebuchet MS"/>
              </a:rPr>
              <a:t>Class: </a:t>
            </a:r>
            <a:r>
              <a:rPr dirty="0" sz="2400" spc="-15" b="1">
                <a:latin typeface="Trebuchet MS"/>
                <a:cs typeface="Trebuchet MS"/>
              </a:rPr>
              <a:t>Female </a:t>
            </a:r>
            <a:r>
              <a:rPr dirty="0" sz="2400" spc="-10" b="1"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FF2600"/>
                </a:solidFill>
                <a:latin typeface="Trebuchet MS"/>
                <a:cs typeface="Trebuchet MS"/>
              </a:rPr>
              <a:t>Class:</a:t>
            </a:r>
            <a:r>
              <a:rPr dirty="0" sz="2400" spc="-65" b="1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25" b="1">
                <a:latin typeface="Trebuchet MS"/>
                <a:cs typeface="Trebuchet MS"/>
              </a:rPr>
              <a:t>Employee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1917700"/>
          </a:xfrm>
          <a:custGeom>
            <a:avLst/>
            <a:gdLst/>
            <a:ahLst/>
            <a:cxnLst/>
            <a:rect l="l" t="t" r="r" b="b"/>
            <a:pathLst>
              <a:path w="10160000" h="1917700">
                <a:moveTo>
                  <a:pt x="10160000" y="0"/>
                </a:moveTo>
                <a:lnTo>
                  <a:pt x="0" y="0"/>
                </a:lnTo>
                <a:lnTo>
                  <a:pt x="0" y="1917700"/>
                </a:lnTo>
                <a:lnTo>
                  <a:pt x="10160000" y="19177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76D6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8893" y="1034058"/>
            <a:ext cx="44469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5">
                <a:solidFill>
                  <a:srgbClr val="424242"/>
                </a:solidFill>
              </a:rPr>
              <a:t>Descendant</a:t>
            </a:r>
            <a:r>
              <a:rPr dirty="0" sz="3600" spc="-185">
                <a:solidFill>
                  <a:srgbClr val="424242"/>
                </a:solidFill>
              </a:rPr>
              <a:t> </a:t>
            </a:r>
            <a:r>
              <a:rPr dirty="0" sz="3600" spc="-10">
                <a:solidFill>
                  <a:srgbClr val="424242"/>
                </a:solidFill>
              </a:rPr>
              <a:t>Selectors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4762494" y="203200"/>
            <a:ext cx="622300" cy="622300"/>
          </a:xfrm>
          <a:custGeom>
            <a:avLst/>
            <a:gdLst/>
            <a:ahLst/>
            <a:cxnLst/>
            <a:rect l="l" t="t" r="r" b="b"/>
            <a:pathLst>
              <a:path w="622300" h="622300">
                <a:moveTo>
                  <a:pt x="311118" y="0"/>
                </a:moveTo>
                <a:lnTo>
                  <a:pt x="265136" y="3375"/>
                </a:lnTo>
                <a:lnTo>
                  <a:pt x="221252" y="13179"/>
                </a:lnTo>
                <a:lnTo>
                  <a:pt x="179945" y="28930"/>
                </a:lnTo>
                <a:lnTo>
                  <a:pt x="141697" y="50146"/>
                </a:lnTo>
                <a:lnTo>
                  <a:pt x="106989" y="76346"/>
                </a:lnTo>
                <a:lnTo>
                  <a:pt x="76301" y="107047"/>
                </a:lnTo>
                <a:lnTo>
                  <a:pt x="50115" y="141767"/>
                </a:lnTo>
                <a:lnTo>
                  <a:pt x="28911" y="180025"/>
                </a:lnTo>
                <a:lnTo>
                  <a:pt x="13169" y="221339"/>
                </a:lnTo>
                <a:lnTo>
                  <a:pt x="3372" y="265227"/>
                </a:lnTo>
                <a:lnTo>
                  <a:pt x="0" y="311207"/>
                </a:lnTo>
                <a:lnTo>
                  <a:pt x="3372" y="357192"/>
                </a:lnTo>
                <a:lnTo>
                  <a:pt x="13169" y="401077"/>
                </a:lnTo>
                <a:lnTo>
                  <a:pt x="28911" y="442383"/>
                </a:lnTo>
                <a:lnTo>
                  <a:pt x="50115" y="480628"/>
                </a:lnTo>
                <a:lnTo>
                  <a:pt x="76301" y="515332"/>
                </a:lnTo>
                <a:lnTo>
                  <a:pt x="106989" y="546014"/>
                </a:lnTo>
                <a:lnTo>
                  <a:pt x="141697" y="572196"/>
                </a:lnTo>
                <a:lnTo>
                  <a:pt x="179945" y="593395"/>
                </a:lnTo>
                <a:lnTo>
                  <a:pt x="221252" y="609132"/>
                </a:lnTo>
                <a:lnTo>
                  <a:pt x="265136" y="618927"/>
                </a:lnTo>
                <a:lnTo>
                  <a:pt x="311118" y="622298"/>
                </a:lnTo>
                <a:lnTo>
                  <a:pt x="357089" y="618927"/>
                </a:lnTo>
                <a:lnTo>
                  <a:pt x="400971" y="609132"/>
                </a:lnTo>
                <a:lnTo>
                  <a:pt x="442280" y="593395"/>
                </a:lnTo>
                <a:lnTo>
                  <a:pt x="480535" y="572196"/>
                </a:lnTo>
                <a:lnTo>
                  <a:pt x="515253" y="546014"/>
                </a:lnTo>
                <a:lnTo>
                  <a:pt x="545953" y="515332"/>
                </a:lnTo>
                <a:lnTo>
                  <a:pt x="572152" y="480628"/>
                </a:lnTo>
                <a:lnTo>
                  <a:pt x="580517" y="465548"/>
                </a:lnTo>
                <a:lnTo>
                  <a:pt x="211861" y="465548"/>
                </a:lnTo>
                <a:lnTo>
                  <a:pt x="206970" y="465461"/>
                </a:lnTo>
                <a:lnTo>
                  <a:pt x="199762" y="460204"/>
                </a:lnTo>
                <a:lnTo>
                  <a:pt x="198227" y="455554"/>
                </a:lnTo>
                <a:lnTo>
                  <a:pt x="233212" y="341129"/>
                </a:lnTo>
                <a:lnTo>
                  <a:pt x="136930" y="268867"/>
                </a:lnTo>
                <a:lnTo>
                  <a:pt x="135442" y="264215"/>
                </a:lnTo>
                <a:lnTo>
                  <a:pt x="138178" y="255670"/>
                </a:lnTo>
                <a:lnTo>
                  <a:pt x="142097" y="252759"/>
                </a:lnTo>
                <a:lnTo>
                  <a:pt x="263046" y="250313"/>
                </a:lnTo>
                <a:lnTo>
                  <a:pt x="302736" y="137313"/>
                </a:lnTo>
                <a:lnTo>
                  <a:pt x="306682" y="134503"/>
                </a:lnTo>
                <a:lnTo>
                  <a:pt x="566671" y="134503"/>
                </a:lnTo>
                <a:lnTo>
                  <a:pt x="545953" y="107047"/>
                </a:lnTo>
                <a:lnTo>
                  <a:pt x="515253" y="76346"/>
                </a:lnTo>
                <a:lnTo>
                  <a:pt x="480535" y="50146"/>
                </a:lnTo>
                <a:lnTo>
                  <a:pt x="442280" y="28930"/>
                </a:lnTo>
                <a:lnTo>
                  <a:pt x="400971" y="13179"/>
                </a:lnTo>
                <a:lnTo>
                  <a:pt x="357089" y="3375"/>
                </a:lnTo>
                <a:lnTo>
                  <a:pt x="311118" y="0"/>
                </a:lnTo>
                <a:close/>
              </a:path>
              <a:path w="622300" h="622300">
                <a:moveTo>
                  <a:pt x="311143" y="397156"/>
                </a:moveTo>
                <a:lnTo>
                  <a:pt x="215503" y="463002"/>
                </a:lnTo>
                <a:lnTo>
                  <a:pt x="211861" y="465548"/>
                </a:lnTo>
                <a:lnTo>
                  <a:pt x="580517" y="465548"/>
                </a:lnTo>
                <a:lnTo>
                  <a:pt x="580895" y="464868"/>
                </a:lnTo>
                <a:lnTo>
                  <a:pt x="410664" y="464868"/>
                </a:lnTo>
                <a:lnTo>
                  <a:pt x="408585" y="464251"/>
                </a:lnTo>
                <a:lnTo>
                  <a:pt x="406808" y="463002"/>
                </a:lnTo>
                <a:lnTo>
                  <a:pt x="311143" y="397156"/>
                </a:lnTo>
                <a:close/>
              </a:path>
              <a:path w="622300" h="622300">
                <a:moveTo>
                  <a:pt x="566671" y="134503"/>
                </a:moveTo>
                <a:lnTo>
                  <a:pt x="315592" y="134503"/>
                </a:lnTo>
                <a:lnTo>
                  <a:pt x="319587" y="137313"/>
                </a:lnTo>
                <a:lnTo>
                  <a:pt x="359266" y="250313"/>
                </a:lnTo>
                <a:lnTo>
                  <a:pt x="480189" y="252759"/>
                </a:lnTo>
                <a:lnTo>
                  <a:pt x="484121" y="255670"/>
                </a:lnTo>
                <a:lnTo>
                  <a:pt x="486857" y="264215"/>
                </a:lnTo>
                <a:lnTo>
                  <a:pt x="485382" y="268867"/>
                </a:lnTo>
                <a:lnTo>
                  <a:pt x="389087" y="341129"/>
                </a:lnTo>
                <a:lnTo>
                  <a:pt x="424084" y="455565"/>
                </a:lnTo>
                <a:lnTo>
                  <a:pt x="422550" y="460204"/>
                </a:lnTo>
                <a:lnTo>
                  <a:pt x="417093" y="464187"/>
                </a:lnTo>
                <a:lnTo>
                  <a:pt x="414925" y="464868"/>
                </a:lnTo>
                <a:lnTo>
                  <a:pt x="580895" y="464868"/>
                </a:lnTo>
                <a:lnTo>
                  <a:pt x="593369" y="442383"/>
                </a:lnTo>
                <a:lnTo>
                  <a:pt x="609120" y="401077"/>
                </a:lnTo>
                <a:lnTo>
                  <a:pt x="618924" y="357192"/>
                </a:lnTo>
                <a:lnTo>
                  <a:pt x="622300" y="311207"/>
                </a:lnTo>
                <a:lnTo>
                  <a:pt x="618924" y="265227"/>
                </a:lnTo>
                <a:lnTo>
                  <a:pt x="609120" y="221339"/>
                </a:lnTo>
                <a:lnTo>
                  <a:pt x="593369" y="180025"/>
                </a:lnTo>
                <a:lnTo>
                  <a:pt x="572152" y="141767"/>
                </a:lnTo>
                <a:lnTo>
                  <a:pt x="566671" y="134503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9093" y="2405658"/>
            <a:ext cx="1488440" cy="645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dirty="0" sz="1800" b="1">
                <a:solidFill>
                  <a:srgbClr val="424242"/>
                </a:solidFill>
                <a:latin typeface="Courier New"/>
                <a:cs typeface="Courier New"/>
              </a:rPr>
              <a:t>CSS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800"/>
              </a:lnSpc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#sidebar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5050" y="2659658"/>
            <a:ext cx="1305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.author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8125" y="2659658"/>
            <a:ext cx="2403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{declaration}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8293" y="3396258"/>
            <a:ext cx="8587740" cy="38087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500">
              <a:lnSpc>
                <a:spcPts val="1639"/>
              </a:lnSpc>
              <a:spcBef>
                <a:spcPts val="100"/>
              </a:spcBef>
            </a:pPr>
            <a:r>
              <a:rPr dirty="0" sz="1400" b="1">
                <a:solidFill>
                  <a:srgbClr val="424242"/>
                </a:solidFill>
                <a:latin typeface="Courier New"/>
                <a:cs typeface="Courier New"/>
              </a:rPr>
              <a:t>HTML</a:t>
            </a:r>
            <a:endParaRPr sz="1400">
              <a:latin typeface="Courier New"/>
              <a:cs typeface="Courier New"/>
            </a:endParaRPr>
          </a:p>
          <a:p>
            <a:pPr marL="63500">
              <a:lnSpc>
                <a:spcPts val="2700"/>
              </a:lnSpc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&lt;div</a:t>
            </a:r>
            <a:r>
              <a:rPr dirty="0" sz="2400" spc="-7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id=”sidebar”&gt;</a:t>
            </a:r>
            <a:endParaRPr sz="2400">
              <a:latin typeface="Courier New"/>
              <a:cs typeface="Courier New"/>
            </a:endParaRPr>
          </a:p>
          <a:p>
            <a:pPr marL="429259">
              <a:lnSpc>
                <a:spcPts val="2650"/>
              </a:lnSpc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&lt;p</a:t>
            </a:r>
            <a:r>
              <a:rPr dirty="0" sz="2400" spc="-7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class=”author”&gt;&lt;/p&gt;</a:t>
            </a:r>
            <a:endParaRPr sz="2400">
              <a:latin typeface="Courier New"/>
              <a:cs typeface="Courier New"/>
            </a:endParaRPr>
          </a:p>
          <a:p>
            <a:pPr marL="63500">
              <a:lnSpc>
                <a:spcPts val="2790"/>
              </a:lnSpc>
            </a:pP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&lt;/div&gt;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urier New"/>
              <a:cs typeface="Courier New"/>
            </a:endParaRPr>
          </a:p>
          <a:p>
            <a:pPr marL="12700" marR="5080">
              <a:lnSpc>
                <a:spcPts val="3800"/>
              </a:lnSpc>
            </a:pPr>
            <a:r>
              <a:rPr dirty="0" sz="3200" spc="300">
                <a:solidFill>
                  <a:srgbClr val="424242"/>
                </a:solidFill>
                <a:latin typeface="Trebuchet MS"/>
                <a:cs typeface="Trebuchet MS"/>
              </a:rPr>
              <a:t>A </a:t>
            </a:r>
            <a:r>
              <a:rPr dirty="0" sz="3200" spc="40">
                <a:solidFill>
                  <a:srgbClr val="424242"/>
                </a:solidFill>
                <a:latin typeface="Trebuchet MS"/>
                <a:cs typeface="Trebuchet MS"/>
              </a:rPr>
              <a:t>space </a:t>
            </a:r>
            <a:r>
              <a:rPr dirty="0" sz="3200" spc="-5">
                <a:solidFill>
                  <a:srgbClr val="424242"/>
                </a:solidFill>
                <a:latin typeface="Trebuchet MS"/>
                <a:cs typeface="Trebuchet MS"/>
              </a:rPr>
              <a:t>between </a:t>
            </a:r>
            <a:r>
              <a:rPr dirty="0" sz="3200" spc="-50">
                <a:solidFill>
                  <a:srgbClr val="424242"/>
                </a:solidFill>
                <a:latin typeface="Trebuchet MS"/>
                <a:cs typeface="Trebuchet MS"/>
              </a:rPr>
              <a:t>two </a:t>
            </a:r>
            <a:r>
              <a:rPr dirty="0" sz="3200" spc="-25">
                <a:solidFill>
                  <a:srgbClr val="424242"/>
                </a:solidFill>
                <a:latin typeface="Trebuchet MS"/>
                <a:cs typeface="Trebuchet MS"/>
              </a:rPr>
              <a:t>selectors </a:t>
            </a:r>
            <a:r>
              <a:rPr dirty="0" sz="3200" spc="-30">
                <a:solidFill>
                  <a:srgbClr val="424242"/>
                </a:solidFill>
                <a:latin typeface="Trebuchet MS"/>
                <a:cs typeface="Trebuchet MS"/>
              </a:rPr>
              <a:t>indicates </a:t>
            </a:r>
            <a:r>
              <a:rPr dirty="0" sz="3200" spc="-25">
                <a:solidFill>
                  <a:srgbClr val="424242"/>
                </a:solidFill>
                <a:latin typeface="Trebuchet MS"/>
                <a:cs typeface="Trebuchet MS"/>
              </a:rPr>
              <a:t>a </a:t>
            </a:r>
            <a:r>
              <a:rPr dirty="0" sz="3200" spc="-2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25">
                <a:solidFill>
                  <a:srgbClr val="424242"/>
                </a:solidFill>
                <a:latin typeface="Trebuchet MS"/>
                <a:cs typeface="Trebuchet MS"/>
              </a:rPr>
              <a:t>descendant</a:t>
            </a:r>
            <a:r>
              <a:rPr dirty="0" sz="3200" spc="-14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70">
                <a:solidFill>
                  <a:srgbClr val="424242"/>
                </a:solidFill>
                <a:latin typeface="Trebuchet MS"/>
                <a:cs typeface="Trebuchet MS"/>
              </a:rPr>
              <a:t>selector.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424242"/>
                </a:solidFill>
                <a:latin typeface="Trebuchet MS"/>
                <a:cs typeface="Trebuchet MS"/>
              </a:rPr>
              <a:t>In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424242"/>
                </a:solidFill>
                <a:latin typeface="Trebuchet MS"/>
                <a:cs typeface="Trebuchet MS"/>
              </a:rPr>
              <a:t>the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424242"/>
                </a:solidFill>
                <a:latin typeface="Trebuchet MS"/>
                <a:cs typeface="Trebuchet MS"/>
              </a:rPr>
              <a:t>example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424242"/>
                </a:solidFill>
                <a:latin typeface="Trebuchet MS"/>
                <a:cs typeface="Trebuchet MS"/>
              </a:rPr>
              <a:t>above,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424242"/>
                </a:solidFill>
                <a:latin typeface="Trebuchet MS"/>
                <a:cs typeface="Trebuchet MS"/>
              </a:rPr>
              <a:t>the </a:t>
            </a:r>
            <a:r>
              <a:rPr dirty="0" sz="3200" spc="-9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75">
                <a:solidFill>
                  <a:srgbClr val="424242"/>
                </a:solidFill>
                <a:latin typeface="Trebuchet MS"/>
                <a:cs typeface="Trebuchet MS"/>
              </a:rPr>
              <a:t>style </a:t>
            </a:r>
            <a:r>
              <a:rPr dirty="0" sz="3200" spc="-40">
                <a:solidFill>
                  <a:srgbClr val="424242"/>
                </a:solidFill>
                <a:latin typeface="Trebuchet MS"/>
                <a:cs typeface="Trebuchet MS"/>
              </a:rPr>
              <a:t>is </a:t>
            </a:r>
            <a:r>
              <a:rPr dirty="0" sz="3200" spc="-5">
                <a:solidFill>
                  <a:srgbClr val="424242"/>
                </a:solidFill>
                <a:latin typeface="Trebuchet MS"/>
                <a:cs typeface="Trebuchet MS"/>
              </a:rPr>
              <a:t>targeted </a:t>
            </a:r>
            <a:r>
              <a:rPr dirty="0" sz="3200" spc="-10">
                <a:solidFill>
                  <a:srgbClr val="424242"/>
                </a:solidFill>
                <a:latin typeface="Trebuchet MS"/>
                <a:cs typeface="Trebuchet MS"/>
              </a:rPr>
              <a:t>to </a:t>
            </a:r>
            <a:r>
              <a:rPr dirty="0" sz="3200" spc="5">
                <a:solidFill>
                  <a:srgbClr val="424242"/>
                </a:solidFill>
                <a:latin typeface="Trebuchet MS"/>
                <a:cs typeface="Trebuchet MS"/>
              </a:rPr>
              <a:t>an </a:t>
            </a:r>
            <a:r>
              <a:rPr dirty="0" sz="3200" spc="-30">
                <a:solidFill>
                  <a:srgbClr val="424242"/>
                </a:solidFill>
                <a:latin typeface="Trebuchet MS"/>
                <a:cs typeface="Trebuchet MS"/>
              </a:rPr>
              <a:t>element </a:t>
            </a:r>
            <a:r>
              <a:rPr dirty="0" sz="3200" spc="-114">
                <a:solidFill>
                  <a:srgbClr val="424242"/>
                </a:solidFill>
                <a:latin typeface="Trebuchet MS"/>
                <a:cs typeface="Trebuchet MS"/>
              </a:rPr>
              <a:t>with </a:t>
            </a:r>
            <a:r>
              <a:rPr dirty="0" sz="3200" spc="-50">
                <a:solidFill>
                  <a:srgbClr val="424242"/>
                </a:solidFill>
                <a:latin typeface="Trebuchet MS"/>
                <a:cs typeface="Trebuchet MS"/>
              </a:rPr>
              <a:t>the </a:t>
            </a:r>
            <a:r>
              <a:rPr dirty="0" sz="3200" spc="-25">
                <a:solidFill>
                  <a:srgbClr val="424242"/>
                </a:solidFill>
                <a:latin typeface="Trebuchet MS"/>
                <a:cs typeface="Trebuchet MS"/>
              </a:rPr>
              <a:t>class </a:t>
            </a:r>
            <a:r>
              <a:rPr dirty="0" sz="3200" spc="-2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25">
                <a:solidFill>
                  <a:srgbClr val="424242"/>
                </a:solidFill>
                <a:latin typeface="Trebuchet MS"/>
                <a:cs typeface="Trebuchet MS"/>
              </a:rPr>
              <a:t>“author”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424242"/>
                </a:solidFill>
                <a:latin typeface="Trebuchet MS"/>
                <a:cs typeface="Trebuchet MS"/>
              </a:rPr>
              <a:t>inside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424242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10">
                <a:solidFill>
                  <a:srgbClr val="424242"/>
                </a:solidFill>
                <a:latin typeface="Trebuchet MS"/>
                <a:cs typeface="Trebuchet MS"/>
              </a:rPr>
              <a:t>id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424242"/>
                </a:solidFill>
                <a:latin typeface="Trebuchet MS"/>
                <a:cs typeface="Trebuchet MS"/>
              </a:rPr>
              <a:t>“sidebar”.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32222" y="5172265"/>
            <a:ext cx="610870" cy="200660"/>
          </a:xfrm>
          <a:custGeom>
            <a:avLst/>
            <a:gdLst/>
            <a:ahLst/>
            <a:cxnLst/>
            <a:rect l="l" t="t" r="r" b="b"/>
            <a:pathLst>
              <a:path w="610870" h="200660">
                <a:moveTo>
                  <a:pt x="610336" y="125336"/>
                </a:moveTo>
                <a:lnTo>
                  <a:pt x="350253" y="96812"/>
                </a:lnTo>
                <a:lnTo>
                  <a:pt x="383717" y="0"/>
                </a:lnTo>
                <a:lnTo>
                  <a:pt x="232587" y="25323"/>
                </a:lnTo>
                <a:lnTo>
                  <a:pt x="0" y="64300"/>
                </a:lnTo>
                <a:lnTo>
                  <a:pt x="262483" y="95732"/>
                </a:lnTo>
                <a:lnTo>
                  <a:pt x="218528" y="200545"/>
                </a:lnTo>
                <a:lnTo>
                  <a:pt x="354838" y="174383"/>
                </a:lnTo>
                <a:lnTo>
                  <a:pt x="610336" y="125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514872" y="1295672"/>
            <a:ext cx="1816100" cy="1816100"/>
            <a:chOff x="2514872" y="1295672"/>
            <a:chExt cx="1816100" cy="1816100"/>
          </a:xfrm>
        </p:grpSpPr>
        <p:sp>
          <p:nvSpPr>
            <p:cNvPr id="5" name="object 5"/>
            <p:cNvSpPr/>
            <p:nvPr/>
          </p:nvSpPr>
          <p:spPr>
            <a:xfrm>
              <a:off x="2527572" y="1308372"/>
              <a:ext cx="1790700" cy="1790700"/>
            </a:xfrm>
            <a:custGeom>
              <a:avLst/>
              <a:gdLst/>
              <a:ahLst/>
              <a:cxnLst/>
              <a:rect l="l" t="t" r="r" b="b"/>
              <a:pathLst>
                <a:path w="1790700" h="1790700">
                  <a:moveTo>
                    <a:pt x="917249" y="0"/>
                  </a:moveTo>
                  <a:lnTo>
                    <a:pt x="872902" y="0"/>
                  </a:lnTo>
                  <a:lnTo>
                    <a:pt x="828600" y="2183"/>
                  </a:lnTo>
                  <a:lnTo>
                    <a:pt x="784429" y="6549"/>
                  </a:lnTo>
                  <a:lnTo>
                    <a:pt x="740477" y="13098"/>
                  </a:lnTo>
                  <a:lnTo>
                    <a:pt x="696831" y="21830"/>
                  </a:lnTo>
                  <a:lnTo>
                    <a:pt x="653579" y="32746"/>
                  </a:lnTo>
                  <a:lnTo>
                    <a:pt x="610808" y="45844"/>
                  </a:lnTo>
                  <a:lnTo>
                    <a:pt x="568606" y="61126"/>
                  </a:lnTo>
                  <a:lnTo>
                    <a:pt x="527061" y="78590"/>
                  </a:lnTo>
                  <a:lnTo>
                    <a:pt x="486259" y="98238"/>
                  </a:lnTo>
                  <a:lnTo>
                    <a:pt x="446288" y="120069"/>
                  </a:lnTo>
                  <a:lnTo>
                    <a:pt x="407237" y="144083"/>
                  </a:lnTo>
                  <a:lnTo>
                    <a:pt x="369191" y="170280"/>
                  </a:lnTo>
                  <a:lnTo>
                    <a:pt x="332240" y="198660"/>
                  </a:lnTo>
                  <a:lnTo>
                    <a:pt x="296470" y="229223"/>
                  </a:lnTo>
                  <a:lnTo>
                    <a:pt x="261969" y="261969"/>
                  </a:lnTo>
                  <a:lnTo>
                    <a:pt x="229223" y="296470"/>
                  </a:lnTo>
                  <a:lnTo>
                    <a:pt x="198660" y="332240"/>
                  </a:lnTo>
                  <a:lnTo>
                    <a:pt x="170280" y="369191"/>
                  </a:lnTo>
                  <a:lnTo>
                    <a:pt x="144083" y="407237"/>
                  </a:lnTo>
                  <a:lnTo>
                    <a:pt x="120069" y="446288"/>
                  </a:lnTo>
                  <a:lnTo>
                    <a:pt x="98238" y="486259"/>
                  </a:lnTo>
                  <a:lnTo>
                    <a:pt x="78590" y="527061"/>
                  </a:lnTo>
                  <a:lnTo>
                    <a:pt x="61126" y="568606"/>
                  </a:lnTo>
                  <a:lnTo>
                    <a:pt x="45844" y="610808"/>
                  </a:lnTo>
                  <a:lnTo>
                    <a:pt x="32746" y="653579"/>
                  </a:lnTo>
                  <a:lnTo>
                    <a:pt x="21830" y="696831"/>
                  </a:lnTo>
                  <a:lnTo>
                    <a:pt x="13098" y="740477"/>
                  </a:lnTo>
                  <a:lnTo>
                    <a:pt x="6549" y="784429"/>
                  </a:lnTo>
                  <a:lnTo>
                    <a:pt x="2183" y="828600"/>
                  </a:lnTo>
                  <a:lnTo>
                    <a:pt x="0" y="872902"/>
                  </a:lnTo>
                  <a:lnTo>
                    <a:pt x="0" y="917249"/>
                  </a:lnTo>
                  <a:lnTo>
                    <a:pt x="2183" y="961551"/>
                  </a:lnTo>
                  <a:lnTo>
                    <a:pt x="6549" y="1005722"/>
                  </a:lnTo>
                  <a:lnTo>
                    <a:pt x="13098" y="1049674"/>
                  </a:lnTo>
                  <a:lnTo>
                    <a:pt x="21830" y="1093320"/>
                  </a:lnTo>
                  <a:lnTo>
                    <a:pt x="32746" y="1136572"/>
                  </a:lnTo>
                  <a:lnTo>
                    <a:pt x="45844" y="1179343"/>
                  </a:lnTo>
                  <a:lnTo>
                    <a:pt x="61126" y="1221545"/>
                  </a:lnTo>
                  <a:lnTo>
                    <a:pt x="78590" y="1263091"/>
                  </a:lnTo>
                  <a:lnTo>
                    <a:pt x="98238" y="1303893"/>
                  </a:lnTo>
                  <a:lnTo>
                    <a:pt x="120069" y="1343863"/>
                  </a:lnTo>
                  <a:lnTo>
                    <a:pt x="144083" y="1382915"/>
                  </a:lnTo>
                  <a:lnTo>
                    <a:pt x="170280" y="1420960"/>
                  </a:lnTo>
                  <a:lnTo>
                    <a:pt x="198660" y="1457912"/>
                  </a:lnTo>
                  <a:lnTo>
                    <a:pt x="229223" y="1493682"/>
                  </a:lnTo>
                  <a:lnTo>
                    <a:pt x="261969" y="1528183"/>
                  </a:lnTo>
                  <a:lnTo>
                    <a:pt x="296470" y="1560929"/>
                  </a:lnTo>
                  <a:lnTo>
                    <a:pt x="332240" y="1591493"/>
                  </a:lnTo>
                  <a:lnTo>
                    <a:pt x="369191" y="1619873"/>
                  </a:lnTo>
                  <a:lnTo>
                    <a:pt x="407237" y="1646070"/>
                  </a:lnTo>
                  <a:lnTo>
                    <a:pt x="446288" y="1670084"/>
                  </a:lnTo>
                  <a:lnTo>
                    <a:pt x="486259" y="1691915"/>
                  </a:lnTo>
                  <a:lnTo>
                    <a:pt x="527061" y="1711563"/>
                  </a:lnTo>
                  <a:lnTo>
                    <a:pt x="568606" y="1729028"/>
                  </a:lnTo>
                  <a:lnTo>
                    <a:pt x="610808" y="1744309"/>
                  </a:lnTo>
                  <a:lnTo>
                    <a:pt x="653579" y="1757408"/>
                  </a:lnTo>
                  <a:lnTo>
                    <a:pt x="696831" y="1768323"/>
                  </a:lnTo>
                  <a:lnTo>
                    <a:pt x="740477" y="1777056"/>
                  </a:lnTo>
                  <a:lnTo>
                    <a:pt x="784429" y="1783605"/>
                  </a:lnTo>
                  <a:lnTo>
                    <a:pt x="828600" y="1787971"/>
                  </a:lnTo>
                  <a:lnTo>
                    <a:pt x="872902" y="1790154"/>
                  </a:lnTo>
                  <a:lnTo>
                    <a:pt x="917249" y="1790154"/>
                  </a:lnTo>
                  <a:lnTo>
                    <a:pt x="961551" y="1787971"/>
                  </a:lnTo>
                  <a:lnTo>
                    <a:pt x="1005722" y="1783605"/>
                  </a:lnTo>
                  <a:lnTo>
                    <a:pt x="1049674" y="1777056"/>
                  </a:lnTo>
                  <a:lnTo>
                    <a:pt x="1093320" y="1768323"/>
                  </a:lnTo>
                  <a:lnTo>
                    <a:pt x="1136572" y="1757408"/>
                  </a:lnTo>
                  <a:lnTo>
                    <a:pt x="1179343" y="1744309"/>
                  </a:lnTo>
                  <a:lnTo>
                    <a:pt x="1221545" y="1729028"/>
                  </a:lnTo>
                  <a:lnTo>
                    <a:pt x="1263091" y="1711563"/>
                  </a:lnTo>
                  <a:lnTo>
                    <a:pt x="1303893" y="1691915"/>
                  </a:lnTo>
                  <a:lnTo>
                    <a:pt x="1343863" y="1670084"/>
                  </a:lnTo>
                  <a:lnTo>
                    <a:pt x="1382915" y="1646070"/>
                  </a:lnTo>
                  <a:lnTo>
                    <a:pt x="1420960" y="1619873"/>
                  </a:lnTo>
                  <a:lnTo>
                    <a:pt x="1457912" y="1591493"/>
                  </a:lnTo>
                  <a:lnTo>
                    <a:pt x="1493682" y="1560929"/>
                  </a:lnTo>
                  <a:lnTo>
                    <a:pt x="1528183" y="1528183"/>
                  </a:lnTo>
                  <a:lnTo>
                    <a:pt x="1560929" y="1493682"/>
                  </a:lnTo>
                  <a:lnTo>
                    <a:pt x="1591493" y="1457912"/>
                  </a:lnTo>
                  <a:lnTo>
                    <a:pt x="1619873" y="1420960"/>
                  </a:lnTo>
                  <a:lnTo>
                    <a:pt x="1646070" y="1382915"/>
                  </a:lnTo>
                  <a:lnTo>
                    <a:pt x="1670084" y="1343863"/>
                  </a:lnTo>
                  <a:lnTo>
                    <a:pt x="1691915" y="1303893"/>
                  </a:lnTo>
                  <a:lnTo>
                    <a:pt x="1711562" y="1263091"/>
                  </a:lnTo>
                  <a:lnTo>
                    <a:pt x="1729027" y="1221545"/>
                  </a:lnTo>
                  <a:lnTo>
                    <a:pt x="1744309" y="1179343"/>
                  </a:lnTo>
                  <a:lnTo>
                    <a:pt x="1757407" y="1136572"/>
                  </a:lnTo>
                  <a:lnTo>
                    <a:pt x="1768323" y="1093320"/>
                  </a:lnTo>
                  <a:lnTo>
                    <a:pt x="1777055" y="1049674"/>
                  </a:lnTo>
                  <a:lnTo>
                    <a:pt x="1783604" y="1005722"/>
                  </a:lnTo>
                  <a:lnTo>
                    <a:pt x="1787970" y="961551"/>
                  </a:lnTo>
                  <a:lnTo>
                    <a:pt x="1790153" y="917249"/>
                  </a:lnTo>
                  <a:lnTo>
                    <a:pt x="1790153" y="872902"/>
                  </a:lnTo>
                  <a:lnTo>
                    <a:pt x="1787970" y="828600"/>
                  </a:lnTo>
                  <a:lnTo>
                    <a:pt x="1783604" y="784429"/>
                  </a:lnTo>
                  <a:lnTo>
                    <a:pt x="1777055" y="740477"/>
                  </a:lnTo>
                  <a:lnTo>
                    <a:pt x="1768323" y="696831"/>
                  </a:lnTo>
                  <a:lnTo>
                    <a:pt x="1757407" y="653579"/>
                  </a:lnTo>
                  <a:lnTo>
                    <a:pt x="1744309" y="610808"/>
                  </a:lnTo>
                  <a:lnTo>
                    <a:pt x="1729027" y="568606"/>
                  </a:lnTo>
                  <a:lnTo>
                    <a:pt x="1711562" y="527061"/>
                  </a:lnTo>
                  <a:lnTo>
                    <a:pt x="1691915" y="486259"/>
                  </a:lnTo>
                  <a:lnTo>
                    <a:pt x="1670084" y="446288"/>
                  </a:lnTo>
                  <a:lnTo>
                    <a:pt x="1646070" y="407237"/>
                  </a:lnTo>
                  <a:lnTo>
                    <a:pt x="1619873" y="369191"/>
                  </a:lnTo>
                  <a:lnTo>
                    <a:pt x="1591493" y="332240"/>
                  </a:lnTo>
                  <a:lnTo>
                    <a:pt x="1560929" y="296470"/>
                  </a:lnTo>
                  <a:lnTo>
                    <a:pt x="1528183" y="261969"/>
                  </a:lnTo>
                  <a:lnTo>
                    <a:pt x="1493682" y="229223"/>
                  </a:lnTo>
                  <a:lnTo>
                    <a:pt x="1457912" y="198660"/>
                  </a:lnTo>
                  <a:lnTo>
                    <a:pt x="1420960" y="170280"/>
                  </a:lnTo>
                  <a:lnTo>
                    <a:pt x="1382915" y="144083"/>
                  </a:lnTo>
                  <a:lnTo>
                    <a:pt x="1343863" y="120069"/>
                  </a:lnTo>
                  <a:lnTo>
                    <a:pt x="1303893" y="98238"/>
                  </a:lnTo>
                  <a:lnTo>
                    <a:pt x="1263091" y="78590"/>
                  </a:lnTo>
                  <a:lnTo>
                    <a:pt x="1221545" y="61126"/>
                  </a:lnTo>
                  <a:lnTo>
                    <a:pt x="1179343" y="45844"/>
                  </a:lnTo>
                  <a:lnTo>
                    <a:pt x="1136572" y="32746"/>
                  </a:lnTo>
                  <a:lnTo>
                    <a:pt x="1093320" y="21830"/>
                  </a:lnTo>
                  <a:lnTo>
                    <a:pt x="1049674" y="13098"/>
                  </a:lnTo>
                  <a:lnTo>
                    <a:pt x="1005722" y="6549"/>
                  </a:lnTo>
                  <a:lnTo>
                    <a:pt x="961551" y="2183"/>
                  </a:lnTo>
                  <a:lnTo>
                    <a:pt x="91724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27572" y="1308372"/>
              <a:ext cx="1790700" cy="1790700"/>
            </a:xfrm>
            <a:custGeom>
              <a:avLst/>
              <a:gdLst/>
              <a:ahLst/>
              <a:cxnLst/>
              <a:rect l="l" t="t" r="r" b="b"/>
              <a:pathLst>
                <a:path w="1790700" h="1790700">
                  <a:moveTo>
                    <a:pt x="1528183" y="261969"/>
                  </a:moveTo>
                  <a:lnTo>
                    <a:pt x="1560929" y="296470"/>
                  </a:lnTo>
                  <a:lnTo>
                    <a:pt x="1591493" y="332240"/>
                  </a:lnTo>
                  <a:lnTo>
                    <a:pt x="1619873" y="369191"/>
                  </a:lnTo>
                  <a:lnTo>
                    <a:pt x="1646070" y="407237"/>
                  </a:lnTo>
                  <a:lnTo>
                    <a:pt x="1670084" y="446288"/>
                  </a:lnTo>
                  <a:lnTo>
                    <a:pt x="1691915" y="486259"/>
                  </a:lnTo>
                  <a:lnTo>
                    <a:pt x="1711562" y="527061"/>
                  </a:lnTo>
                  <a:lnTo>
                    <a:pt x="1729027" y="568606"/>
                  </a:lnTo>
                  <a:lnTo>
                    <a:pt x="1744309" y="610808"/>
                  </a:lnTo>
                  <a:lnTo>
                    <a:pt x="1757407" y="653579"/>
                  </a:lnTo>
                  <a:lnTo>
                    <a:pt x="1768323" y="696831"/>
                  </a:lnTo>
                  <a:lnTo>
                    <a:pt x="1777055" y="740477"/>
                  </a:lnTo>
                  <a:lnTo>
                    <a:pt x="1783604" y="784429"/>
                  </a:lnTo>
                  <a:lnTo>
                    <a:pt x="1787970" y="828600"/>
                  </a:lnTo>
                  <a:lnTo>
                    <a:pt x="1790153" y="872902"/>
                  </a:lnTo>
                  <a:lnTo>
                    <a:pt x="1790153" y="917249"/>
                  </a:lnTo>
                  <a:lnTo>
                    <a:pt x="1787970" y="961551"/>
                  </a:lnTo>
                  <a:lnTo>
                    <a:pt x="1783604" y="1005722"/>
                  </a:lnTo>
                  <a:lnTo>
                    <a:pt x="1777055" y="1049674"/>
                  </a:lnTo>
                  <a:lnTo>
                    <a:pt x="1768323" y="1093320"/>
                  </a:lnTo>
                  <a:lnTo>
                    <a:pt x="1757407" y="1136572"/>
                  </a:lnTo>
                  <a:lnTo>
                    <a:pt x="1744309" y="1179343"/>
                  </a:lnTo>
                  <a:lnTo>
                    <a:pt x="1729027" y="1221545"/>
                  </a:lnTo>
                  <a:lnTo>
                    <a:pt x="1711562" y="1263091"/>
                  </a:lnTo>
                  <a:lnTo>
                    <a:pt x="1691915" y="1303893"/>
                  </a:lnTo>
                  <a:lnTo>
                    <a:pt x="1670084" y="1343863"/>
                  </a:lnTo>
                  <a:lnTo>
                    <a:pt x="1646070" y="1382915"/>
                  </a:lnTo>
                  <a:lnTo>
                    <a:pt x="1619873" y="1420960"/>
                  </a:lnTo>
                  <a:lnTo>
                    <a:pt x="1591493" y="1457912"/>
                  </a:lnTo>
                  <a:lnTo>
                    <a:pt x="1560929" y="1493682"/>
                  </a:lnTo>
                  <a:lnTo>
                    <a:pt x="1528183" y="1528183"/>
                  </a:lnTo>
                  <a:lnTo>
                    <a:pt x="1493682" y="1560929"/>
                  </a:lnTo>
                  <a:lnTo>
                    <a:pt x="1457912" y="1591493"/>
                  </a:lnTo>
                  <a:lnTo>
                    <a:pt x="1420960" y="1619873"/>
                  </a:lnTo>
                  <a:lnTo>
                    <a:pt x="1382915" y="1646070"/>
                  </a:lnTo>
                  <a:lnTo>
                    <a:pt x="1343863" y="1670084"/>
                  </a:lnTo>
                  <a:lnTo>
                    <a:pt x="1303893" y="1691915"/>
                  </a:lnTo>
                  <a:lnTo>
                    <a:pt x="1263091" y="1711563"/>
                  </a:lnTo>
                  <a:lnTo>
                    <a:pt x="1221545" y="1729028"/>
                  </a:lnTo>
                  <a:lnTo>
                    <a:pt x="1179343" y="1744309"/>
                  </a:lnTo>
                  <a:lnTo>
                    <a:pt x="1136572" y="1757408"/>
                  </a:lnTo>
                  <a:lnTo>
                    <a:pt x="1093320" y="1768323"/>
                  </a:lnTo>
                  <a:lnTo>
                    <a:pt x="1049674" y="1777056"/>
                  </a:lnTo>
                  <a:lnTo>
                    <a:pt x="1005722" y="1783605"/>
                  </a:lnTo>
                  <a:lnTo>
                    <a:pt x="961551" y="1787971"/>
                  </a:lnTo>
                  <a:lnTo>
                    <a:pt x="917249" y="1790154"/>
                  </a:lnTo>
                  <a:lnTo>
                    <a:pt x="872902" y="1790154"/>
                  </a:lnTo>
                  <a:lnTo>
                    <a:pt x="828600" y="1787971"/>
                  </a:lnTo>
                  <a:lnTo>
                    <a:pt x="784429" y="1783605"/>
                  </a:lnTo>
                  <a:lnTo>
                    <a:pt x="740477" y="1777056"/>
                  </a:lnTo>
                  <a:lnTo>
                    <a:pt x="696831" y="1768323"/>
                  </a:lnTo>
                  <a:lnTo>
                    <a:pt x="653579" y="1757408"/>
                  </a:lnTo>
                  <a:lnTo>
                    <a:pt x="610808" y="1744309"/>
                  </a:lnTo>
                  <a:lnTo>
                    <a:pt x="568606" y="1729028"/>
                  </a:lnTo>
                  <a:lnTo>
                    <a:pt x="527061" y="1711563"/>
                  </a:lnTo>
                  <a:lnTo>
                    <a:pt x="486259" y="1691915"/>
                  </a:lnTo>
                  <a:lnTo>
                    <a:pt x="446288" y="1670084"/>
                  </a:lnTo>
                  <a:lnTo>
                    <a:pt x="407237" y="1646070"/>
                  </a:lnTo>
                  <a:lnTo>
                    <a:pt x="369191" y="1619873"/>
                  </a:lnTo>
                  <a:lnTo>
                    <a:pt x="332240" y="1591493"/>
                  </a:lnTo>
                  <a:lnTo>
                    <a:pt x="296470" y="1560929"/>
                  </a:lnTo>
                  <a:lnTo>
                    <a:pt x="261969" y="1528183"/>
                  </a:lnTo>
                  <a:lnTo>
                    <a:pt x="229223" y="1493682"/>
                  </a:lnTo>
                  <a:lnTo>
                    <a:pt x="198660" y="1457912"/>
                  </a:lnTo>
                  <a:lnTo>
                    <a:pt x="170280" y="1420960"/>
                  </a:lnTo>
                  <a:lnTo>
                    <a:pt x="144083" y="1382915"/>
                  </a:lnTo>
                  <a:lnTo>
                    <a:pt x="120069" y="1343863"/>
                  </a:lnTo>
                  <a:lnTo>
                    <a:pt x="98238" y="1303893"/>
                  </a:lnTo>
                  <a:lnTo>
                    <a:pt x="78590" y="1263091"/>
                  </a:lnTo>
                  <a:lnTo>
                    <a:pt x="61126" y="1221545"/>
                  </a:lnTo>
                  <a:lnTo>
                    <a:pt x="45844" y="1179343"/>
                  </a:lnTo>
                  <a:lnTo>
                    <a:pt x="32746" y="1136572"/>
                  </a:lnTo>
                  <a:lnTo>
                    <a:pt x="21830" y="1093320"/>
                  </a:lnTo>
                  <a:lnTo>
                    <a:pt x="13098" y="1049674"/>
                  </a:lnTo>
                  <a:lnTo>
                    <a:pt x="6549" y="1005722"/>
                  </a:lnTo>
                  <a:lnTo>
                    <a:pt x="2183" y="961551"/>
                  </a:lnTo>
                  <a:lnTo>
                    <a:pt x="0" y="917249"/>
                  </a:lnTo>
                  <a:lnTo>
                    <a:pt x="0" y="872902"/>
                  </a:lnTo>
                  <a:lnTo>
                    <a:pt x="2183" y="828600"/>
                  </a:lnTo>
                  <a:lnTo>
                    <a:pt x="6549" y="784429"/>
                  </a:lnTo>
                  <a:lnTo>
                    <a:pt x="13098" y="740477"/>
                  </a:lnTo>
                  <a:lnTo>
                    <a:pt x="21830" y="696831"/>
                  </a:lnTo>
                  <a:lnTo>
                    <a:pt x="32746" y="653579"/>
                  </a:lnTo>
                  <a:lnTo>
                    <a:pt x="45844" y="610808"/>
                  </a:lnTo>
                  <a:lnTo>
                    <a:pt x="61126" y="568606"/>
                  </a:lnTo>
                  <a:lnTo>
                    <a:pt x="78590" y="527061"/>
                  </a:lnTo>
                  <a:lnTo>
                    <a:pt x="98238" y="486259"/>
                  </a:lnTo>
                  <a:lnTo>
                    <a:pt x="120069" y="446288"/>
                  </a:lnTo>
                  <a:lnTo>
                    <a:pt x="144083" y="407237"/>
                  </a:lnTo>
                  <a:lnTo>
                    <a:pt x="170280" y="369191"/>
                  </a:lnTo>
                  <a:lnTo>
                    <a:pt x="198660" y="332240"/>
                  </a:lnTo>
                  <a:lnTo>
                    <a:pt x="229223" y="296470"/>
                  </a:lnTo>
                  <a:lnTo>
                    <a:pt x="261969" y="261969"/>
                  </a:lnTo>
                  <a:lnTo>
                    <a:pt x="296470" y="229223"/>
                  </a:lnTo>
                  <a:lnTo>
                    <a:pt x="332240" y="198660"/>
                  </a:lnTo>
                  <a:lnTo>
                    <a:pt x="369191" y="170280"/>
                  </a:lnTo>
                  <a:lnTo>
                    <a:pt x="407237" y="144083"/>
                  </a:lnTo>
                  <a:lnTo>
                    <a:pt x="446288" y="120069"/>
                  </a:lnTo>
                  <a:lnTo>
                    <a:pt x="486259" y="98238"/>
                  </a:lnTo>
                  <a:lnTo>
                    <a:pt x="527061" y="78590"/>
                  </a:lnTo>
                  <a:lnTo>
                    <a:pt x="568606" y="61126"/>
                  </a:lnTo>
                  <a:lnTo>
                    <a:pt x="610808" y="45844"/>
                  </a:lnTo>
                  <a:lnTo>
                    <a:pt x="653579" y="32746"/>
                  </a:lnTo>
                  <a:lnTo>
                    <a:pt x="696831" y="21830"/>
                  </a:lnTo>
                  <a:lnTo>
                    <a:pt x="740477" y="13098"/>
                  </a:lnTo>
                  <a:lnTo>
                    <a:pt x="784429" y="6549"/>
                  </a:lnTo>
                  <a:lnTo>
                    <a:pt x="828600" y="2183"/>
                  </a:lnTo>
                  <a:lnTo>
                    <a:pt x="872902" y="0"/>
                  </a:lnTo>
                  <a:lnTo>
                    <a:pt x="917249" y="0"/>
                  </a:lnTo>
                  <a:lnTo>
                    <a:pt x="961551" y="2183"/>
                  </a:lnTo>
                  <a:lnTo>
                    <a:pt x="1005722" y="6549"/>
                  </a:lnTo>
                  <a:lnTo>
                    <a:pt x="1049674" y="13098"/>
                  </a:lnTo>
                  <a:lnTo>
                    <a:pt x="1093320" y="21830"/>
                  </a:lnTo>
                  <a:lnTo>
                    <a:pt x="1136572" y="32746"/>
                  </a:lnTo>
                  <a:lnTo>
                    <a:pt x="1179343" y="45844"/>
                  </a:lnTo>
                  <a:lnTo>
                    <a:pt x="1221545" y="61126"/>
                  </a:lnTo>
                  <a:lnTo>
                    <a:pt x="1263091" y="78590"/>
                  </a:lnTo>
                  <a:lnTo>
                    <a:pt x="1303893" y="98238"/>
                  </a:lnTo>
                  <a:lnTo>
                    <a:pt x="1343863" y="120069"/>
                  </a:lnTo>
                  <a:lnTo>
                    <a:pt x="1382915" y="144083"/>
                  </a:lnTo>
                  <a:lnTo>
                    <a:pt x="1420960" y="170280"/>
                  </a:lnTo>
                  <a:lnTo>
                    <a:pt x="1457912" y="198660"/>
                  </a:lnTo>
                  <a:lnTo>
                    <a:pt x="1493682" y="229223"/>
                  </a:lnTo>
                  <a:lnTo>
                    <a:pt x="1528183" y="261969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890228" y="1866900"/>
            <a:ext cx="1069975" cy="55372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105410">
              <a:lnSpc>
                <a:spcPts val="2000"/>
              </a:lnSpc>
              <a:spcBef>
                <a:spcPts val="300"/>
              </a:spcBef>
            </a:pPr>
            <a:r>
              <a:rPr dirty="0" sz="1800" spc="100">
                <a:solidFill>
                  <a:srgbClr val="212121"/>
                </a:solidFill>
                <a:latin typeface="Trebuchet MS"/>
                <a:cs typeface="Trebuchet MS"/>
              </a:rPr>
              <a:t>SERVER </a:t>
            </a:r>
            <a:r>
              <a:rPr dirty="0" sz="1800" spc="105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dirty="0" sz="1800" spc="130">
                <a:solidFill>
                  <a:srgbClr val="212121"/>
                </a:solidFill>
                <a:latin typeface="Trebuchet MS"/>
                <a:cs typeface="Trebuchet MS"/>
              </a:rPr>
              <a:t>REQUEST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70600" y="1371600"/>
            <a:ext cx="1282700" cy="16637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200660" rIns="0" bIns="0" rtlCol="0" vert="horz">
            <a:spAutoFit/>
          </a:bodyPr>
          <a:lstStyle/>
          <a:p>
            <a:pPr algn="ctr" marL="317500" marR="309245">
              <a:lnSpc>
                <a:spcPct val="127200"/>
              </a:lnSpc>
              <a:spcBef>
                <a:spcPts val="1580"/>
              </a:spcBef>
            </a:pPr>
            <a:r>
              <a:rPr dirty="0" sz="1900" spc="90">
                <a:solidFill>
                  <a:srgbClr val="212121"/>
                </a:solidFill>
                <a:latin typeface="Trebuchet MS"/>
                <a:cs typeface="Trebuchet MS"/>
              </a:rPr>
              <a:t>HTML  </a:t>
            </a:r>
            <a:r>
              <a:rPr dirty="0" sz="1900" spc="160">
                <a:solidFill>
                  <a:srgbClr val="212121"/>
                </a:solidFill>
                <a:latin typeface="Trebuchet MS"/>
                <a:cs typeface="Trebuchet MS"/>
              </a:rPr>
              <a:t>CSS</a:t>
            </a:r>
            <a:endParaRPr sz="19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dirty="0" sz="1900" spc="-30">
                <a:solidFill>
                  <a:srgbClr val="212121"/>
                </a:solidFill>
                <a:latin typeface="Trebuchet MS"/>
                <a:cs typeface="Trebuchet MS"/>
              </a:rPr>
              <a:t>Javascript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5700" y="5410200"/>
            <a:ext cx="2006600" cy="5842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marL="198120">
              <a:lnSpc>
                <a:spcPct val="100000"/>
              </a:lnSpc>
              <a:spcBef>
                <a:spcPts val="800"/>
              </a:spcBef>
            </a:pPr>
            <a:r>
              <a:rPr dirty="0" sz="1900" spc="140">
                <a:solidFill>
                  <a:srgbClr val="212121"/>
                </a:solidFill>
                <a:latin typeface="Trebuchet MS"/>
                <a:cs typeface="Trebuchet MS"/>
              </a:rPr>
              <a:t>SQL</a:t>
            </a:r>
            <a:r>
              <a:rPr dirty="0" sz="1900" spc="-114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dirty="0" sz="1900" spc="15">
                <a:solidFill>
                  <a:srgbClr val="212121"/>
                </a:solidFill>
                <a:latin typeface="Trebuchet MS"/>
                <a:cs typeface="Trebuchet MS"/>
              </a:rPr>
              <a:t>databases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25700" y="4546600"/>
            <a:ext cx="2006600" cy="5842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dirty="0" sz="1900" spc="-75">
                <a:solidFill>
                  <a:srgbClr val="212121"/>
                </a:solidFill>
                <a:latin typeface="Trebuchet MS"/>
                <a:cs typeface="Trebuchet MS"/>
              </a:rPr>
              <a:t>.net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34944" y="3399497"/>
            <a:ext cx="177800" cy="597535"/>
          </a:xfrm>
          <a:custGeom>
            <a:avLst/>
            <a:gdLst/>
            <a:ahLst/>
            <a:cxnLst/>
            <a:rect l="l" t="t" r="r" b="b"/>
            <a:pathLst>
              <a:path w="177800" h="597535">
                <a:moveTo>
                  <a:pt x="177622" y="398221"/>
                </a:moveTo>
                <a:lnTo>
                  <a:pt x="174155" y="341147"/>
                </a:lnTo>
                <a:lnTo>
                  <a:pt x="169202" y="259676"/>
                </a:lnTo>
                <a:lnTo>
                  <a:pt x="153466" y="0"/>
                </a:lnTo>
                <a:lnTo>
                  <a:pt x="91706" y="254241"/>
                </a:lnTo>
                <a:lnTo>
                  <a:pt x="0" y="208622"/>
                </a:lnTo>
                <a:lnTo>
                  <a:pt x="14389" y="597395"/>
                </a:lnTo>
                <a:lnTo>
                  <a:pt x="79349" y="341147"/>
                </a:lnTo>
                <a:lnTo>
                  <a:pt x="177622" y="3982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37096" y="2870200"/>
            <a:ext cx="1438910" cy="98044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200"/>
              </a:spcBef>
            </a:pPr>
            <a:r>
              <a:rPr dirty="0" sz="2100" spc="75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2100" spc="-5">
                <a:solidFill>
                  <a:srgbClr val="FFFFFF"/>
                </a:solidFill>
                <a:latin typeface="Trebuchet MS"/>
                <a:cs typeface="Trebuchet MS"/>
              </a:rPr>
              <a:t>I </a:t>
            </a:r>
            <a:r>
              <a:rPr dirty="0" sz="2100" spc="1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21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Trebuchet MS"/>
                <a:cs typeface="Trebuchet MS"/>
              </a:rPr>
              <a:t>webpage, </a:t>
            </a:r>
            <a:r>
              <a:rPr dirty="0" sz="2100" spc="-6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Trebuchet MS"/>
                <a:cs typeface="Trebuchet MS"/>
              </a:rPr>
              <a:t>please?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3420" y="1828799"/>
            <a:ext cx="9160510" cy="2168525"/>
          </a:xfrm>
          <a:custGeom>
            <a:avLst/>
            <a:gdLst/>
            <a:ahLst/>
            <a:cxnLst/>
            <a:rect l="l" t="t" r="r" b="b"/>
            <a:pathLst>
              <a:path w="9160510" h="2168525">
                <a:moveTo>
                  <a:pt x="707974" y="44869"/>
                </a:moveTo>
                <a:lnTo>
                  <a:pt x="704850" y="29387"/>
                </a:lnTo>
                <a:lnTo>
                  <a:pt x="704456" y="27419"/>
                </a:lnTo>
                <a:lnTo>
                  <a:pt x="694893" y="13157"/>
                </a:lnTo>
                <a:lnTo>
                  <a:pt x="680707" y="3530"/>
                </a:lnTo>
                <a:lnTo>
                  <a:pt x="673709" y="2120"/>
                </a:lnTo>
                <a:lnTo>
                  <a:pt x="673709" y="29387"/>
                </a:lnTo>
                <a:lnTo>
                  <a:pt x="673709" y="433971"/>
                </a:lnTo>
                <a:lnTo>
                  <a:pt x="115239" y="433971"/>
                </a:lnTo>
                <a:lnTo>
                  <a:pt x="115239" y="29387"/>
                </a:lnTo>
                <a:lnTo>
                  <a:pt x="673709" y="29387"/>
                </a:lnTo>
                <a:lnTo>
                  <a:pt x="673709" y="2120"/>
                </a:lnTo>
                <a:lnTo>
                  <a:pt x="663321" y="0"/>
                </a:lnTo>
                <a:lnTo>
                  <a:pt x="127800" y="0"/>
                </a:lnTo>
                <a:lnTo>
                  <a:pt x="110426" y="3530"/>
                </a:lnTo>
                <a:lnTo>
                  <a:pt x="96253" y="13157"/>
                </a:lnTo>
                <a:lnTo>
                  <a:pt x="86702" y="27419"/>
                </a:lnTo>
                <a:lnTo>
                  <a:pt x="83197" y="44869"/>
                </a:lnTo>
                <a:lnTo>
                  <a:pt x="83197" y="432549"/>
                </a:lnTo>
                <a:lnTo>
                  <a:pt x="86702" y="449999"/>
                </a:lnTo>
                <a:lnTo>
                  <a:pt x="96253" y="464261"/>
                </a:lnTo>
                <a:lnTo>
                  <a:pt x="110426" y="473875"/>
                </a:lnTo>
                <a:lnTo>
                  <a:pt x="127800" y="477405"/>
                </a:lnTo>
                <a:lnTo>
                  <a:pt x="325183" y="477405"/>
                </a:lnTo>
                <a:lnTo>
                  <a:pt x="314794" y="531304"/>
                </a:lnTo>
                <a:lnTo>
                  <a:pt x="476338" y="531304"/>
                </a:lnTo>
                <a:lnTo>
                  <a:pt x="465950" y="477405"/>
                </a:lnTo>
                <a:lnTo>
                  <a:pt x="663321" y="477405"/>
                </a:lnTo>
                <a:lnTo>
                  <a:pt x="680707" y="473875"/>
                </a:lnTo>
                <a:lnTo>
                  <a:pt x="694893" y="464261"/>
                </a:lnTo>
                <a:lnTo>
                  <a:pt x="704456" y="449999"/>
                </a:lnTo>
                <a:lnTo>
                  <a:pt x="707682" y="433971"/>
                </a:lnTo>
                <a:lnTo>
                  <a:pt x="707974" y="432549"/>
                </a:lnTo>
                <a:lnTo>
                  <a:pt x="707974" y="44869"/>
                </a:lnTo>
                <a:close/>
              </a:path>
              <a:path w="9160510" h="2168525">
                <a:moveTo>
                  <a:pt x="791159" y="736092"/>
                </a:moveTo>
                <a:lnTo>
                  <a:pt x="787654" y="725424"/>
                </a:lnTo>
                <a:lnTo>
                  <a:pt x="771093" y="695375"/>
                </a:lnTo>
                <a:lnTo>
                  <a:pt x="768311" y="691680"/>
                </a:lnTo>
                <a:lnTo>
                  <a:pt x="768311" y="734047"/>
                </a:lnTo>
                <a:lnTo>
                  <a:pt x="766660" y="736625"/>
                </a:lnTo>
                <a:lnTo>
                  <a:pt x="765619" y="737501"/>
                </a:lnTo>
                <a:lnTo>
                  <a:pt x="761682" y="738911"/>
                </a:lnTo>
                <a:lnTo>
                  <a:pt x="752856" y="740206"/>
                </a:lnTo>
                <a:lnTo>
                  <a:pt x="737108" y="740778"/>
                </a:lnTo>
                <a:lnTo>
                  <a:pt x="54051" y="740778"/>
                </a:lnTo>
                <a:lnTo>
                  <a:pt x="22821" y="734047"/>
                </a:lnTo>
                <a:lnTo>
                  <a:pt x="23647" y="731710"/>
                </a:lnTo>
                <a:lnTo>
                  <a:pt x="23863" y="731151"/>
                </a:lnTo>
                <a:lnTo>
                  <a:pt x="24168" y="729602"/>
                </a:lnTo>
                <a:lnTo>
                  <a:pt x="27800" y="721741"/>
                </a:lnTo>
                <a:lnTo>
                  <a:pt x="36334" y="708228"/>
                </a:lnTo>
                <a:lnTo>
                  <a:pt x="63233" y="668362"/>
                </a:lnTo>
                <a:lnTo>
                  <a:pt x="727621" y="668362"/>
                </a:lnTo>
                <a:lnTo>
                  <a:pt x="754799" y="708355"/>
                </a:lnTo>
                <a:lnTo>
                  <a:pt x="763346" y="721766"/>
                </a:lnTo>
                <a:lnTo>
                  <a:pt x="766978" y="729602"/>
                </a:lnTo>
                <a:lnTo>
                  <a:pt x="767067" y="730313"/>
                </a:lnTo>
                <a:lnTo>
                  <a:pt x="767283" y="731151"/>
                </a:lnTo>
                <a:lnTo>
                  <a:pt x="768311" y="734047"/>
                </a:lnTo>
                <a:lnTo>
                  <a:pt x="768311" y="691680"/>
                </a:lnTo>
                <a:lnTo>
                  <a:pt x="750798" y="668362"/>
                </a:lnTo>
                <a:lnTo>
                  <a:pt x="738454" y="651929"/>
                </a:lnTo>
                <a:lnTo>
                  <a:pt x="702157" y="606298"/>
                </a:lnTo>
                <a:lnTo>
                  <a:pt x="674649" y="569696"/>
                </a:lnTo>
                <a:lnTo>
                  <a:pt x="672706" y="566775"/>
                </a:lnTo>
                <a:lnTo>
                  <a:pt x="669417" y="565010"/>
                </a:lnTo>
                <a:lnTo>
                  <a:pt x="121729" y="565010"/>
                </a:lnTo>
                <a:lnTo>
                  <a:pt x="118452" y="566775"/>
                </a:lnTo>
                <a:lnTo>
                  <a:pt x="116497" y="569696"/>
                </a:lnTo>
                <a:lnTo>
                  <a:pt x="88988" y="606298"/>
                </a:lnTo>
                <a:lnTo>
                  <a:pt x="52692" y="651929"/>
                </a:lnTo>
                <a:lnTo>
                  <a:pt x="20053" y="695375"/>
                </a:lnTo>
                <a:lnTo>
                  <a:pt x="3479" y="725424"/>
                </a:lnTo>
                <a:lnTo>
                  <a:pt x="0" y="736092"/>
                </a:lnTo>
                <a:lnTo>
                  <a:pt x="2819" y="743458"/>
                </a:lnTo>
                <a:lnTo>
                  <a:pt x="54051" y="762012"/>
                </a:lnTo>
                <a:lnTo>
                  <a:pt x="737108" y="762012"/>
                </a:lnTo>
                <a:lnTo>
                  <a:pt x="778573" y="754189"/>
                </a:lnTo>
                <a:lnTo>
                  <a:pt x="789355" y="740778"/>
                </a:lnTo>
                <a:lnTo>
                  <a:pt x="791159" y="736092"/>
                </a:lnTo>
                <a:close/>
              </a:path>
              <a:path w="9160510" h="2168525">
                <a:moveTo>
                  <a:pt x="1834438" y="408101"/>
                </a:moveTo>
                <a:lnTo>
                  <a:pt x="1574355" y="379577"/>
                </a:lnTo>
                <a:lnTo>
                  <a:pt x="1607820" y="282765"/>
                </a:lnTo>
                <a:lnTo>
                  <a:pt x="1456690" y="308089"/>
                </a:lnTo>
                <a:lnTo>
                  <a:pt x="1224102" y="347065"/>
                </a:lnTo>
                <a:lnTo>
                  <a:pt x="1486585" y="378510"/>
                </a:lnTo>
                <a:lnTo>
                  <a:pt x="1442631" y="483311"/>
                </a:lnTo>
                <a:lnTo>
                  <a:pt x="1578940" y="457149"/>
                </a:lnTo>
                <a:lnTo>
                  <a:pt x="1834438" y="408101"/>
                </a:lnTo>
                <a:close/>
              </a:path>
              <a:path w="9160510" h="2168525">
                <a:moveTo>
                  <a:pt x="6308445" y="1968919"/>
                </a:moveTo>
                <a:lnTo>
                  <a:pt x="6304978" y="1911845"/>
                </a:lnTo>
                <a:lnTo>
                  <a:pt x="6300025" y="1830374"/>
                </a:lnTo>
                <a:lnTo>
                  <a:pt x="6284290" y="1570697"/>
                </a:lnTo>
                <a:lnTo>
                  <a:pt x="6222530" y="1824939"/>
                </a:lnTo>
                <a:lnTo>
                  <a:pt x="6130823" y="1779320"/>
                </a:lnTo>
                <a:lnTo>
                  <a:pt x="6145212" y="2168093"/>
                </a:lnTo>
                <a:lnTo>
                  <a:pt x="6210173" y="1911845"/>
                </a:lnTo>
                <a:lnTo>
                  <a:pt x="6308445" y="1968919"/>
                </a:lnTo>
                <a:close/>
              </a:path>
              <a:path w="9160510" h="2168525">
                <a:moveTo>
                  <a:pt x="7917739" y="408101"/>
                </a:moveTo>
                <a:lnTo>
                  <a:pt x="7657655" y="379577"/>
                </a:lnTo>
                <a:lnTo>
                  <a:pt x="7691120" y="282765"/>
                </a:lnTo>
                <a:lnTo>
                  <a:pt x="7539990" y="308089"/>
                </a:lnTo>
                <a:lnTo>
                  <a:pt x="7307402" y="347065"/>
                </a:lnTo>
                <a:lnTo>
                  <a:pt x="7569886" y="378510"/>
                </a:lnTo>
                <a:lnTo>
                  <a:pt x="7525931" y="483311"/>
                </a:lnTo>
                <a:lnTo>
                  <a:pt x="7662240" y="457149"/>
                </a:lnTo>
                <a:lnTo>
                  <a:pt x="7917739" y="408101"/>
                </a:lnTo>
                <a:close/>
              </a:path>
              <a:path w="9160510" h="2168525">
                <a:moveTo>
                  <a:pt x="9077274" y="44869"/>
                </a:moveTo>
                <a:lnTo>
                  <a:pt x="9074150" y="29387"/>
                </a:lnTo>
                <a:lnTo>
                  <a:pt x="9073756" y="27419"/>
                </a:lnTo>
                <a:lnTo>
                  <a:pt x="9064193" y="13157"/>
                </a:lnTo>
                <a:lnTo>
                  <a:pt x="9050007" y="3530"/>
                </a:lnTo>
                <a:lnTo>
                  <a:pt x="9043010" y="2120"/>
                </a:lnTo>
                <a:lnTo>
                  <a:pt x="9043010" y="29387"/>
                </a:lnTo>
                <a:lnTo>
                  <a:pt x="9043010" y="433971"/>
                </a:lnTo>
                <a:lnTo>
                  <a:pt x="8484552" y="433971"/>
                </a:lnTo>
                <a:lnTo>
                  <a:pt x="8484552" y="29387"/>
                </a:lnTo>
                <a:lnTo>
                  <a:pt x="9043010" y="29387"/>
                </a:lnTo>
                <a:lnTo>
                  <a:pt x="9043010" y="2120"/>
                </a:lnTo>
                <a:lnTo>
                  <a:pt x="9032621" y="0"/>
                </a:lnTo>
                <a:lnTo>
                  <a:pt x="8497100" y="0"/>
                </a:lnTo>
                <a:lnTo>
                  <a:pt x="8479726" y="3530"/>
                </a:lnTo>
                <a:lnTo>
                  <a:pt x="8465553" y="13157"/>
                </a:lnTo>
                <a:lnTo>
                  <a:pt x="8456003" y="27419"/>
                </a:lnTo>
                <a:lnTo>
                  <a:pt x="8452498" y="44869"/>
                </a:lnTo>
                <a:lnTo>
                  <a:pt x="8452498" y="432549"/>
                </a:lnTo>
                <a:lnTo>
                  <a:pt x="8456003" y="449999"/>
                </a:lnTo>
                <a:lnTo>
                  <a:pt x="8465553" y="464261"/>
                </a:lnTo>
                <a:lnTo>
                  <a:pt x="8479726" y="473875"/>
                </a:lnTo>
                <a:lnTo>
                  <a:pt x="8497100" y="477405"/>
                </a:lnTo>
                <a:lnTo>
                  <a:pt x="8694483" y="477405"/>
                </a:lnTo>
                <a:lnTo>
                  <a:pt x="8684095" y="531304"/>
                </a:lnTo>
                <a:lnTo>
                  <a:pt x="8845639" y="531304"/>
                </a:lnTo>
                <a:lnTo>
                  <a:pt x="8835250" y="477405"/>
                </a:lnTo>
                <a:lnTo>
                  <a:pt x="9032621" y="477405"/>
                </a:lnTo>
                <a:lnTo>
                  <a:pt x="9050007" y="473875"/>
                </a:lnTo>
                <a:lnTo>
                  <a:pt x="9064193" y="464261"/>
                </a:lnTo>
                <a:lnTo>
                  <a:pt x="9073756" y="449999"/>
                </a:lnTo>
                <a:lnTo>
                  <a:pt x="9076982" y="433971"/>
                </a:lnTo>
                <a:lnTo>
                  <a:pt x="9077274" y="432549"/>
                </a:lnTo>
                <a:lnTo>
                  <a:pt x="9077274" y="44869"/>
                </a:lnTo>
                <a:close/>
              </a:path>
              <a:path w="9160510" h="2168525">
                <a:moveTo>
                  <a:pt x="9160459" y="736092"/>
                </a:moveTo>
                <a:lnTo>
                  <a:pt x="9156954" y="725424"/>
                </a:lnTo>
                <a:lnTo>
                  <a:pt x="9140393" y="695375"/>
                </a:lnTo>
                <a:lnTo>
                  <a:pt x="9137612" y="691680"/>
                </a:lnTo>
                <a:lnTo>
                  <a:pt x="9137612" y="734047"/>
                </a:lnTo>
                <a:lnTo>
                  <a:pt x="9136113" y="736396"/>
                </a:lnTo>
                <a:lnTo>
                  <a:pt x="9106408" y="740778"/>
                </a:lnTo>
                <a:lnTo>
                  <a:pt x="8423351" y="740778"/>
                </a:lnTo>
                <a:lnTo>
                  <a:pt x="8392122" y="734047"/>
                </a:lnTo>
                <a:lnTo>
                  <a:pt x="8392947" y="731710"/>
                </a:lnTo>
                <a:lnTo>
                  <a:pt x="8393163" y="731151"/>
                </a:lnTo>
                <a:lnTo>
                  <a:pt x="8393468" y="729602"/>
                </a:lnTo>
                <a:lnTo>
                  <a:pt x="8397100" y="721741"/>
                </a:lnTo>
                <a:lnTo>
                  <a:pt x="8405635" y="708228"/>
                </a:lnTo>
                <a:lnTo>
                  <a:pt x="8432533" y="668362"/>
                </a:lnTo>
                <a:lnTo>
                  <a:pt x="9096921" y="668362"/>
                </a:lnTo>
                <a:lnTo>
                  <a:pt x="9124099" y="708355"/>
                </a:lnTo>
                <a:lnTo>
                  <a:pt x="9132646" y="721766"/>
                </a:lnTo>
                <a:lnTo>
                  <a:pt x="9136278" y="729602"/>
                </a:lnTo>
                <a:lnTo>
                  <a:pt x="9136367" y="730313"/>
                </a:lnTo>
                <a:lnTo>
                  <a:pt x="9136583" y="731151"/>
                </a:lnTo>
                <a:lnTo>
                  <a:pt x="9137612" y="734047"/>
                </a:lnTo>
                <a:lnTo>
                  <a:pt x="9137612" y="691680"/>
                </a:lnTo>
                <a:lnTo>
                  <a:pt x="9120099" y="668362"/>
                </a:lnTo>
                <a:lnTo>
                  <a:pt x="9107754" y="651929"/>
                </a:lnTo>
                <a:lnTo>
                  <a:pt x="9071458" y="606298"/>
                </a:lnTo>
                <a:lnTo>
                  <a:pt x="9043949" y="569696"/>
                </a:lnTo>
                <a:lnTo>
                  <a:pt x="9042006" y="566775"/>
                </a:lnTo>
                <a:lnTo>
                  <a:pt x="9038717" y="565010"/>
                </a:lnTo>
                <a:lnTo>
                  <a:pt x="8491029" y="565010"/>
                </a:lnTo>
                <a:lnTo>
                  <a:pt x="8487753" y="566775"/>
                </a:lnTo>
                <a:lnTo>
                  <a:pt x="8485797" y="569696"/>
                </a:lnTo>
                <a:lnTo>
                  <a:pt x="8458289" y="606298"/>
                </a:lnTo>
                <a:lnTo>
                  <a:pt x="8421992" y="651929"/>
                </a:lnTo>
                <a:lnTo>
                  <a:pt x="8389353" y="695375"/>
                </a:lnTo>
                <a:lnTo>
                  <a:pt x="8372780" y="725424"/>
                </a:lnTo>
                <a:lnTo>
                  <a:pt x="8369300" y="736092"/>
                </a:lnTo>
                <a:lnTo>
                  <a:pt x="8372119" y="743458"/>
                </a:lnTo>
                <a:lnTo>
                  <a:pt x="8423351" y="762012"/>
                </a:lnTo>
                <a:lnTo>
                  <a:pt x="9106408" y="762012"/>
                </a:lnTo>
                <a:lnTo>
                  <a:pt x="9147873" y="754189"/>
                </a:lnTo>
                <a:lnTo>
                  <a:pt x="9158656" y="740778"/>
                </a:lnTo>
                <a:lnTo>
                  <a:pt x="9160459" y="7360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342097" y="6159500"/>
            <a:ext cx="22396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5">
                <a:solidFill>
                  <a:srgbClr val="FFFFFF"/>
                </a:solidFill>
                <a:latin typeface="Trebuchet MS"/>
                <a:cs typeface="Trebuchet MS"/>
              </a:rPr>
              <a:t>back-end</a:t>
            </a:r>
            <a:r>
              <a:rPr dirty="0" sz="21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Trebuchet MS"/>
                <a:cs typeface="Trebuchet MS"/>
              </a:rPr>
              <a:t>“recipe”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999697" y="812800"/>
            <a:ext cx="116268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/>
              <a:t>front-end</a:t>
            </a:r>
            <a:endParaRPr sz="2100"/>
          </a:p>
        </p:txBody>
      </p:sp>
      <p:grpSp>
        <p:nvGrpSpPr>
          <p:cNvPr id="16" name="object 16"/>
          <p:cNvGrpSpPr/>
          <p:nvPr/>
        </p:nvGrpSpPr>
        <p:grpSpPr>
          <a:xfrm>
            <a:off x="5893072" y="4457972"/>
            <a:ext cx="1816100" cy="1816100"/>
            <a:chOff x="5893072" y="4457972"/>
            <a:chExt cx="1816100" cy="1816100"/>
          </a:xfrm>
        </p:grpSpPr>
        <p:sp>
          <p:nvSpPr>
            <p:cNvPr id="17" name="object 17"/>
            <p:cNvSpPr/>
            <p:nvPr/>
          </p:nvSpPr>
          <p:spPr>
            <a:xfrm>
              <a:off x="5905772" y="4470672"/>
              <a:ext cx="1790700" cy="1790700"/>
            </a:xfrm>
            <a:custGeom>
              <a:avLst/>
              <a:gdLst/>
              <a:ahLst/>
              <a:cxnLst/>
              <a:rect l="l" t="t" r="r" b="b"/>
              <a:pathLst>
                <a:path w="1790700" h="1790700">
                  <a:moveTo>
                    <a:pt x="917249" y="0"/>
                  </a:moveTo>
                  <a:lnTo>
                    <a:pt x="872902" y="0"/>
                  </a:lnTo>
                  <a:lnTo>
                    <a:pt x="828600" y="2183"/>
                  </a:lnTo>
                  <a:lnTo>
                    <a:pt x="784429" y="6549"/>
                  </a:lnTo>
                  <a:lnTo>
                    <a:pt x="740477" y="13098"/>
                  </a:lnTo>
                  <a:lnTo>
                    <a:pt x="696831" y="21830"/>
                  </a:lnTo>
                  <a:lnTo>
                    <a:pt x="653579" y="32746"/>
                  </a:lnTo>
                  <a:lnTo>
                    <a:pt x="610808" y="45844"/>
                  </a:lnTo>
                  <a:lnTo>
                    <a:pt x="568606" y="61126"/>
                  </a:lnTo>
                  <a:lnTo>
                    <a:pt x="527061" y="78590"/>
                  </a:lnTo>
                  <a:lnTo>
                    <a:pt x="486259" y="98238"/>
                  </a:lnTo>
                  <a:lnTo>
                    <a:pt x="446288" y="120069"/>
                  </a:lnTo>
                  <a:lnTo>
                    <a:pt x="407237" y="144083"/>
                  </a:lnTo>
                  <a:lnTo>
                    <a:pt x="369191" y="170280"/>
                  </a:lnTo>
                  <a:lnTo>
                    <a:pt x="332240" y="198660"/>
                  </a:lnTo>
                  <a:lnTo>
                    <a:pt x="296470" y="229223"/>
                  </a:lnTo>
                  <a:lnTo>
                    <a:pt x="261969" y="261969"/>
                  </a:lnTo>
                  <a:lnTo>
                    <a:pt x="229223" y="296470"/>
                  </a:lnTo>
                  <a:lnTo>
                    <a:pt x="198660" y="332240"/>
                  </a:lnTo>
                  <a:lnTo>
                    <a:pt x="170280" y="369191"/>
                  </a:lnTo>
                  <a:lnTo>
                    <a:pt x="144083" y="407237"/>
                  </a:lnTo>
                  <a:lnTo>
                    <a:pt x="120069" y="446288"/>
                  </a:lnTo>
                  <a:lnTo>
                    <a:pt x="98238" y="486259"/>
                  </a:lnTo>
                  <a:lnTo>
                    <a:pt x="78590" y="527061"/>
                  </a:lnTo>
                  <a:lnTo>
                    <a:pt x="61126" y="568606"/>
                  </a:lnTo>
                  <a:lnTo>
                    <a:pt x="45844" y="610808"/>
                  </a:lnTo>
                  <a:lnTo>
                    <a:pt x="32746" y="653579"/>
                  </a:lnTo>
                  <a:lnTo>
                    <a:pt x="21830" y="696831"/>
                  </a:lnTo>
                  <a:lnTo>
                    <a:pt x="13098" y="740477"/>
                  </a:lnTo>
                  <a:lnTo>
                    <a:pt x="6549" y="784429"/>
                  </a:lnTo>
                  <a:lnTo>
                    <a:pt x="2183" y="828600"/>
                  </a:lnTo>
                  <a:lnTo>
                    <a:pt x="0" y="872902"/>
                  </a:lnTo>
                  <a:lnTo>
                    <a:pt x="0" y="917249"/>
                  </a:lnTo>
                  <a:lnTo>
                    <a:pt x="2183" y="961551"/>
                  </a:lnTo>
                  <a:lnTo>
                    <a:pt x="6549" y="1005722"/>
                  </a:lnTo>
                  <a:lnTo>
                    <a:pt x="13098" y="1049674"/>
                  </a:lnTo>
                  <a:lnTo>
                    <a:pt x="21830" y="1093320"/>
                  </a:lnTo>
                  <a:lnTo>
                    <a:pt x="32746" y="1136572"/>
                  </a:lnTo>
                  <a:lnTo>
                    <a:pt x="45844" y="1179343"/>
                  </a:lnTo>
                  <a:lnTo>
                    <a:pt x="61126" y="1221545"/>
                  </a:lnTo>
                  <a:lnTo>
                    <a:pt x="78590" y="1263091"/>
                  </a:lnTo>
                  <a:lnTo>
                    <a:pt x="98238" y="1303893"/>
                  </a:lnTo>
                  <a:lnTo>
                    <a:pt x="120069" y="1343863"/>
                  </a:lnTo>
                  <a:lnTo>
                    <a:pt x="144083" y="1382915"/>
                  </a:lnTo>
                  <a:lnTo>
                    <a:pt x="170280" y="1420960"/>
                  </a:lnTo>
                  <a:lnTo>
                    <a:pt x="198660" y="1457912"/>
                  </a:lnTo>
                  <a:lnTo>
                    <a:pt x="229223" y="1493682"/>
                  </a:lnTo>
                  <a:lnTo>
                    <a:pt x="261969" y="1528183"/>
                  </a:lnTo>
                  <a:lnTo>
                    <a:pt x="296470" y="1560929"/>
                  </a:lnTo>
                  <a:lnTo>
                    <a:pt x="332240" y="1591493"/>
                  </a:lnTo>
                  <a:lnTo>
                    <a:pt x="369191" y="1619873"/>
                  </a:lnTo>
                  <a:lnTo>
                    <a:pt x="407237" y="1646070"/>
                  </a:lnTo>
                  <a:lnTo>
                    <a:pt x="446288" y="1670084"/>
                  </a:lnTo>
                  <a:lnTo>
                    <a:pt x="486259" y="1691915"/>
                  </a:lnTo>
                  <a:lnTo>
                    <a:pt x="527061" y="1711563"/>
                  </a:lnTo>
                  <a:lnTo>
                    <a:pt x="568606" y="1729028"/>
                  </a:lnTo>
                  <a:lnTo>
                    <a:pt x="610808" y="1744309"/>
                  </a:lnTo>
                  <a:lnTo>
                    <a:pt x="653579" y="1757408"/>
                  </a:lnTo>
                  <a:lnTo>
                    <a:pt x="696831" y="1768323"/>
                  </a:lnTo>
                  <a:lnTo>
                    <a:pt x="740477" y="1777056"/>
                  </a:lnTo>
                  <a:lnTo>
                    <a:pt x="784429" y="1783605"/>
                  </a:lnTo>
                  <a:lnTo>
                    <a:pt x="828600" y="1787971"/>
                  </a:lnTo>
                  <a:lnTo>
                    <a:pt x="872902" y="1790154"/>
                  </a:lnTo>
                  <a:lnTo>
                    <a:pt x="917249" y="1790154"/>
                  </a:lnTo>
                  <a:lnTo>
                    <a:pt x="961551" y="1787971"/>
                  </a:lnTo>
                  <a:lnTo>
                    <a:pt x="1005722" y="1783605"/>
                  </a:lnTo>
                  <a:lnTo>
                    <a:pt x="1049674" y="1777056"/>
                  </a:lnTo>
                  <a:lnTo>
                    <a:pt x="1093320" y="1768323"/>
                  </a:lnTo>
                  <a:lnTo>
                    <a:pt x="1136572" y="1757408"/>
                  </a:lnTo>
                  <a:lnTo>
                    <a:pt x="1179343" y="1744309"/>
                  </a:lnTo>
                  <a:lnTo>
                    <a:pt x="1221545" y="1729028"/>
                  </a:lnTo>
                  <a:lnTo>
                    <a:pt x="1263091" y="1711563"/>
                  </a:lnTo>
                  <a:lnTo>
                    <a:pt x="1303893" y="1691915"/>
                  </a:lnTo>
                  <a:lnTo>
                    <a:pt x="1343863" y="1670084"/>
                  </a:lnTo>
                  <a:lnTo>
                    <a:pt x="1382915" y="1646070"/>
                  </a:lnTo>
                  <a:lnTo>
                    <a:pt x="1420960" y="1619873"/>
                  </a:lnTo>
                  <a:lnTo>
                    <a:pt x="1457912" y="1591493"/>
                  </a:lnTo>
                  <a:lnTo>
                    <a:pt x="1493682" y="1560929"/>
                  </a:lnTo>
                  <a:lnTo>
                    <a:pt x="1528183" y="1528183"/>
                  </a:lnTo>
                  <a:lnTo>
                    <a:pt x="1560929" y="1493682"/>
                  </a:lnTo>
                  <a:lnTo>
                    <a:pt x="1591493" y="1457912"/>
                  </a:lnTo>
                  <a:lnTo>
                    <a:pt x="1619873" y="1420960"/>
                  </a:lnTo>
                  <a:lnTo>
                    <a:pt x="1646070" y="1382915"/>
                  </a:lnTo>
                  <a:lnTo>
                    <a:pt x="1670084" y="1343863"/>
                  </a:lnTo>
                  <a:lnTo>
                    <a:pt x="1691915" y="1303893"/>
                  </a:lnTo>
                  <a:lnTo>
                    <a:pt x="1711563" y="1263091"/>
                  </a:lnTo>
                  <a:lnTo>
                    <a:pt x="1729028" y="1221545"/>
                  </a:lnTo>
                  <a:lnTo>
                    <a:pt x="1744309" y="1179343"/>
                  </a:lnTo>
                  <a:lnTo>
                    <a:pt x="1757408" y="1136572"/>
                  </a:lnTo>
                  <a:lnTo>
                    <a:pt x="1768323" y="1093320"/>
                  </a:lnTo>
                  <a:lnTo>
                    <a:pt x="1777056" y="1049674"/>
                  </a:lnTo>
                  <a:lnTo>
                    <a:pt x="1783605" y="1005722"/>
                  </a:lnTo>
                  <a:lnTo>
                    <a:pt x="1787971" y="961551"/>
                  </a:lnTo>
                  <a:lnTo>
                    <a:pt x="1790154" y="917249"/>
                  </a:lnTo>
                  <a:lnTo>
                    <a:pt x="1790154" y="872902"/>
                  </a:lnTo>
                  <a:lnTo>
                    <a:pt x="1787971" y="828600"/>
                  </a:lnTo>
                  <a:lnTo>
                    <a:pt x="1783605" y="784429"/>
                  </a:lnTo>
                  <a:lnTo>
                    <a:pt x="1777056" y="740477"/>
                  </a:lnTo>
                  <a:lnTo>
                    <a:pt x="1768323" y="696831"/>
                  </a:lnTo>
                  <a:lnTo>
                    <a:pt x="1757408" y="653579"/>
                  </a:lnTo>
                  <a:lnTo>
                    <a:pt x="1744309" y="610808"/>
                  </a:lnTo>
                  <a:lnTo>
                    <a:pt x="1729028" y="568606"/>
                  </a:lnTo>
                  <a:lnTo>
                    <a:pt x="1711563" y="527061"/>
                  </a:lnTo>
                  <a:lnTo>
                    <a:pt x="1691915" y="486259"/>
                  </a:lnTo>
                  <a:lnTo>
                    <a:pt x="1670084" y="446288"/>
                  </a:lnTo>
                  <a:lnTo>
                    <a:pt x="1646070" y="407237"/>
                  </a:lnTo>
                  <a:lnTo>
                    <a:pt x="1619873" y="369191"/>
                  </a:lnTo>
                  <a:lnTo>
                    <a:pt x="1591493" y="332240"/>
                  </a:lnTo>
                  <a:lnTo>
                    <a:pt x="1560929" y="296470"/>
                  </a:lnTo>
                  <a:lnTo>
                    <a:pt x="1528183" y="261969"/>
                  </a:lnTo>
                  <a:lnTo>
                    <a:pt x="1493682" y="229223"/>
                  </a:lnTo>
                  <a:lnTo>
                    <a:pt x="1457912" y="198660"/>
                  </a:lnTo>
                  <a:lnTo>
                    <a:pt x="1420960" y="170280"/>
                  </a:lnTo>
                  <a:lnTo>
                    <a:pt x="1382915" y="144083"/>
                  </a:lnTo>
                  <a:lnTo>
                    <a:pt x="1343863" y="120069"/>
                  </a:lnTo>
                  <a:lnTo>
                    <a:pt x="1303893" y="98238"/>
                  </a:lnTo>
                  <a:lnTo>
                    <a:pt x="1263091" y="78590"/>
                  </a:lnTo>
                  <a:lnTo>
                    <a:pt x="1221545" y="61126"/>
                  </a:lnTo>
                  <a:lnTo>
                    <a:pt x="1179343" y="45844"/>
                  </a:lnTo>
                  <a:lnTo>
                    <a:pt x="1136572" y="32746"/>
                  </a:lnTo>
                  <a:lnTo>
                    <a:pt x="1093320" y="21830"/>
                  </a:lnTo>
                  <a:lnTo>
                    <a:pt x="1049674" y="13098"/>
                  </a:lnTo>
                  <a:lnTo>
                    <a:pt x="1005722" y="6549"/>
                  </a:lnTo>
                  <a:lnTo>
                    <a:pt x="961551" y="2183"/>
                  </a:lnTo>
                  <a:lnTo>
                    <a:pt x="91724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905772" y="4470672"/>
              <a:ext cx="1790700" cy="1790700"/>
            </a:xfrm>
            <a:custGeom>
              <a:avLst/>
              <a:gdLst/>
              <a:ahLst/>
              <a:cxnLst/>
              <a:rect l="l" t="t" r="r" b="b"/>
              <a:pathLst>
                <a:path w="1790700" h="1790700">
                  <a:moveTo>
                    <a:pt x="1528183" y="261969"/>
                  </a:moveTo>
                  <a:lnTo>
                    <a:pt x="1560929" y="296470"/>
                  </a:lnTo>
                  <a:lnTo>
                    <a:pt x="1591493" y="332240"/>
                  </a:lnTo>
                  <a:lnTo>
                    <a:pt x="1619873" y="369191"/>
                  </a:lnTo>
                  <a:lnTo>
                    <a:pt x="1646070" y="407237"/>
                  </a:lnTo>
                  <a:lnTo>
                    <a:pt x="1670084" y="446288"/>
                  </a:lnTo>
                  <a:lnTo>
                    <a:pt x="1691915" y="486259"/>
                  </a:lnTo>
                  <a:lnTo>
                    <a:pt x="1711563" y="527061"/>
                  </a:lnTo>
                  <a:lnTo>
                    <a:pt x="1729028" y="568606"/>
                  </a:lnTo>
                  <a:lnTo>
                    <a:pt x="1744309" y="610808"/>
                  </a:lnTo>
                  <a:lnTo>
                    <a:pt x="1757408" y="653579"/>
                  </a:lnTo>
                  <a:lnTo>
                    <a:pt x="1768323" y="696831"/>
                  </a:lnTo>
                  <a:lnTo>
                    <a:pt x="1777056" y="740477"/>
                  </a:lnTo>
                  <a:lnTo>
                    <a:pt x="1783605" y="784429"/>
                  </a:lnTo>
                  <a:lnTo>
                    <a:pt x="1787971" y="828600"/>
                  </a:lnTo>
                  <a:lnTo>
                    <a:pt x="1790154" y="872902"/>
                  </a:lnTo>
                  <a:lnTo>
                    <a:pt x="1790154" y="917249"/>
                  </a:lnTo>
                  <a:lnTo>
                    <a:pt x="1787971" y="961551"/>
                  </a:lnTo>
                  <a:lnTo>
                    <a:pt x="1783605" y="1005722"/>
                  </a:lnTo>
                  <a:lnTo>
                    <a:pt x="1777056" y="1049674"/>
                  </a:lnTo>
                  <a:lnTo>
                    <a:pt x="1768323" y="1093320"/>
                  </a:lnTo>
                  <a:lnTo>
                    <a:pt x="1757408" y="1136572"/>
                  </a:lnTo>
                  <a:lnTo>
                    <a:pt x="1744309" y="1179343"/>
                  </a:lnTo>
                  <a:lnTo>
                    <a:pt x="1729028" y="1221545"/>
                  </a:lnTo>
                  <a:lnTo>
                    <a:pt x="1711563" y="1263091"/>
                  </a:lnTo>
                  <a:lnTo>
                    <a:pt x="1691915" y="1303893"/>
                  </a:lnTo>
                  <a:lnTo>
                    <a:pt x="1670084" y="1343863"/>
                  </a:lnTo>
                  <a:lnTo>
                    <a:pt x="1646070" y="1382915"/>
                  </a:lnTo>
                  <a:lnTo>
                    <a:pt x="1619873" y="1420960"/>
                  </a:lnTo>
                  <a:lnTo>
                    <a:pt x="1591493" y="1457912"/>
                  </a:lnTo>
                  <a:lnTo>
                    <a:pt x="1560929" y="1493682"/>
                  </a:lnTo>
                  <a:lnTo>
                    <a:pt x="1528183" y="1528183"/>
                  </a:lnTo>
                  <a:lnTo>
                    <a:pt x="1493682" y="1560929"/>
                  </a:lnTo>
                  <a:lnTo>
                    <a:pt x="1457912" y="1591493"/>
                  </a:lnTo>
                  <a:lnTo>
                    <a:pt x="1420960" y="1619873"/>
                  </a:lnTo>
                  <a:lnTo>
                    <a:pt x="1382915" y="1646070"/>
                  </a:lnTo>
                  <a:lnTo>
                    <a:pt x="1343863" y="1670084"/>
                  </a:lnTo>
                  <a:lnTo>
                    <a:pt x="1303893" y="1691915"/>
                  </a:lnTo>
                  <a:lnTo>
                    <a:pt x="1263091" y="1711563"/>
                  </a:lnTo>
                  <a:lnTo>
                    <a:pt x="1221545" y="1729028"/>
                  </a:lnTo>
                  <a:lnTo>
                    <a:pt x="1179343" y="1744309"/>
                  </a:lnTo>
                  <a:lnTo>
                    <a:pt x="1136572" y="1757408"/>
                  </a:lnTo>
                  <a:lnTo>
                    <a:pt x="1093320" y="1768323"/>
                  </a:lnTo>
                  <a:lnTo>
                    <a:pt x="1049674" y="1777056"/>
                  </a:lnTo>
                  <a:lnTo>
                    <a:pt x="1005722" y="1783605"/>
                  </a:lnTo>
                  <a:lnTo>
                    <a:pt x="961551" y="1787971"/>
                  </a:lnTo>
                  <a:lnTo>
                    <a:pt x="917249" y="1790154"/>
                  </a:lnTo>
                  <a:lnTo>
                    <a:pt x="872902" y="1790154"/>
                  </a:lnTo>
                  <a:lnTo>
                    <a:pt x="828600" y="1787971"/>
                  </a:lnTo>
                  <a:lnTo>
                    <a:pt x="784429" y="1783605"/>
                  </a:lnTo>
                  <a:lnTo>
                    <a:pt x="740477" y="1777056"/>
                  </a:lnTo>
                  <a:lnTo>
                    <a:pt x="696831" y="1768323"/>
                  </a:lnTo>
                  <a:lnTo>
                    <a:pt x="653579" y="1757408"/>
                  </a:lnTo>
                  <a:lnTo>
                    <a:pt x="610808" y="1744309"/>
                  </a:lnTo>
                  <a:lnTo>
                    <a:pt x="568606" y="1729028"/>
                  </a:lnTo>
                  <a:lnTo>
                    <a:pt x="527061" y="1711563"/>
                  </a:lnTo>
                  <a:lnTo>
                    <a:pt x="486259" y="1691915"/>
                  </a:lnTo>
                  <a:lnTo>
                    <a:pt x="446288" y="1670084"/>
                  </a:lnTo>
                  <a:lnTo>
                    <a:pt x="407237" y="1646070"/>
                  </a:lnTo>
                  <a:lnTo>
                    <a:pt x="369191" y="1619873"/>
                  </a:lnTo>
                  <a:lnTo>
                    <a:pt x="332240" y="1591493"/>
                  </a:lnTo>
                  <a:lnTo>
                    <a:pt x="296470" y="1560929"/>
                  </a:lnTo>
                  <a:lnTo>
                    <a:pt x="261969" y="1528183"/>
                  </a:lnTo>
                  <a:lnTo>
                    <a:pt x="229223" y="1493682"/>
                  </a:lnTo>
                  <a:lnTo>
                    <a:pt x="198660" y="1457912"/>
                  </a:lnTo>
                  <a:lnTo>
                    <a:pt x="170280" y="1420960"/>
                  </a:lnTo>
                  <a:lnTo>
                    <a:pt x="144083" y="1382915"/>
                  </a:lnTo>
                  <a:lnTo>
                    <a:pt x="120069" y="1343863"/>
                  </a:lnTo>
                  <a:lnTo>
                    <a:pt x="98238" y="1303893"/>
                  </a:lnTo>
                  <a:lnTo>
                    <a:pt x="78590" y="1263091"/>
                  </a:lnTo>
                  <a:lnTo>
                    <a:pt x="61126" y="1221545"/>
                  </a:lnTo>
                  <a:lnTo>
                    <a:pt x="45844" y="1179343"/>
                  </a:lnTo>
                  <a:lnTo>
                    <a:pt x="32746" y="1136572"/>
                  </a:lnTo>
                  <a:lnTo>
                    <a:pt x="21830" y="1093320"/>
                  </a:lnTo>
                  <a:lnTo>
                    <a:pt x="13098" y="1049674"/>
                  </a:lnTo>
                  <a:lnTo>
                    <a:pt x="6549" y="1005722"/>
                  </a:lnTo>
                  <a:lnTo>
                    <a:pt x="2183" y="961551"/>
                  </a:lnTo>
                  <a:lnTo>
                    <a:pt x="0" y="917249"/>
                  </a:lnTo>
                  <a:lnTo>
                    <a:pt x="0" y="872902"/>
                  </a:lnTo>
                  <a:lnTo>
                    <a:pt x="2183" y="828600"/>
                  </a:lnTo>
                  <a:lnTo>
                    <a:pt x="6549" y="784429"/>
                  </a:lnTo>
                  <a:lnTo>
                    <a:pt x="13098" y="740477"/>
                  </a:lnTo>
                  <a:lnTo>
                    <a:pt x="21830" y="696831"/>
                  </a:lnTo>
                  <a:lnTo>
                    <a:pt x="32746" y="653579"/>
                  </a:lnTo>
                  <a:lnTo>
                    <a:pt x="45844" y="610808"/>
                  </a:lnTo>
                  <a:lnTo>
                    <a:pt x="61126" y="568606"/>
                  </a:lnTo>
                  <a:lnTo>
                    <a:pt x="78590" y="527061"/>
                  </a:lnTo>
                  <a:lnTo>
                    <a:pt x="98238" y="486259"/>
                  </a:lnTo>
                  <a:lnTo>
                    <a:pt x="120069" y="446288"/>
                  </a:lnTo>
                  <a:lnTo>
                    <a:pt x="144083" y="407237"/>
                  </a:lnTo>
                  <a:lnTo>
                    <a:pt x="170280" y="369191"/>
                  </a:lnTo>
                  <a:lnTo>
                    <a:pt x="198660" y="332240"/>
                  </a:lnTo>
                  <a:lnTo>
                    <a:pt x="229223" y="296470"/>
                  </a:lnTo>
                  <a:lnTo>
                    <a:pt x="261969" y="261969"/>
                  </a:lnTo>
                  <a:lnTo>
                    <a:pt x="296470" y="229223"/>
                  </a:lnTo>
                  <a:lnTo>
                    <a:pt x="332240" y="198660"/>
                  </a:lnTo>
                  <a:lnTo>
                    <a:pt x="369191" y="170280"/>
                  </a:lnTo>
                  <a:lnTo>
                    <a:pt x="407237" y="144083"/>
                  </a:lnTo>
                  <a:lnTo>
                    <a:pt x="446288" y="120069"/>
                  </a:lnTo>
                  <a:lnTo>
                    <a:pt x="486259" y="98238"/>
                  </a:lnTo>
                  <a:lnTo>
                    <a:pt x="527061" y="78590"/>
                  </a:lnTo>
                  <a:lnTo>
                    <a:pt x="568606" y="61126"/>
                  </a:lnTo>
                  <a:lnTo>
                    <a:pt x="610808" y="45844"/>
                  </a:lnTo>
                  <a:lnTo>
                    <a:pt x="653579" y="32746"/>
                  </a:lnTo>
                  <a:lnTo>
                    <a:pt x="696831" y="21830"/>
                  </a:lnTo>
                  <a:lnTo>
                    <a:pt x="740477" y="13098"/>
                  </a:lnTo>
                  <a:lnTo>
                    <a:pt x="784429" y="6549"/>
                  </a:lnTo>
                  <a:lnTo>
                    <a:pt x="828600" y="2183"/>
                  </a:lnTo>
                  <a:lnTo>
                    <a:pt x="872902" y="0"/>
                  </a:lnTo>
                  <a:lnTo>
                    <a:pt x="917249" y="0"/>
                  </a:lnTo>
                  <a:lnTo>
                    <a:pt x="961551" y="2183"/>
                  </a:lnTo>
                  <a:lnTo>
                    <a:pt x="1005722" y="6549"/>
                  </a:lnTo>
                  <a:lnTo>
                    <a:pt x="1049674" y="13098"/>
                  </a:lnTo>
                  <a:lnTo>
                    <a:pt x="1093320" y="21830"/>
                  </a:lnTo>
                  <a:lnTo>
                    <a:pt x="1136572" y="32746"/>
                  </a:lnTo>
                  <a:lnTo>
                    <a:pt x="1179343" y="45844"/>
                  </a:lnTo>
                  <a:lnTo>
                    <a:pt x="1221545" y="61126"/>
                  </a:lnTo>
                  <a:lnTo>
                    <a:pt x="1263091" y="78590"/>
                  </a:lnTo>
                  <a:lnTo>
                    <a:pt x="1303893" y="98238"/>
                  </a:lnTo>
                  <a:lnTo>
                    <a:pt x="1343863" y="120069"/>
                  </a:lnTo>
                  <a:lnTo>
                    <a:pt x="1382915" y="144083"/>
                  </a:lnTo>
                  <a:lnTo>
                    <a:pt x="1420960" y="170280"/>
                  </a:lnTo>
                  <a:lnTo>
                    <a:pt x="1457912" y="198660"/>
                  </a:lnTo>
                  <a:lnTo>
                    <a:pt x="1493682" y="229223"/>
                  </a:lnTo>
                  <a:lnTo>
                    <a:pt x="1528183" y="261969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191847" y="5029200"/>
            <a:ext cx="1223010" cy="55372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182245">
              <a:lnSpc>
                <a:spcPts val="2000"/>
              </a:lnSpc>
              <a:spcBef>
                <a:spcPts val="300"/>
              </a:spcBef>
            </a:pPr>
            <a:r>
              <a:rPr dirty="0" sz="1800" spc="100">
                <a:solidFill>
                  <a:srgbClr val="212121"/>
                </a:solidFill>
                <a:latin typeface="Trebuchet MS"/>
                <a:cs typeface="Trebuchet MS"/>
              </a:rPr>
              <a:t>SERVER </a:t>
            </a:r>
            <a:r>
              <a:rPr dirty="0" sz="1800" spc="105">
                <a:solidFill>
                  <a:srgbClr val="212121"/>
                </a:solidFill>
                <a:latin typeface="Trebuchet MS"/>
                <a:cs typeface="Trebuchet MS"/>
              </a:rPr>
              <a:t> </a:t>
            </a:r>
            <a:r>
              <a:rPr dirty="0" sz="1800" spc="165">
                <a:solidFill>
                  <a:srgbClr val="212121"/>
                </a:solidFill>
                <a:latin typeface="Trebuchet MS"/>
                <a:cs typeface="Trebuchet MS"/>
              </a:rPr>
              <a:t>RESPONSE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06397" y="2819400"/>
            <a:ext cx="890269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5">
                <a:solidFill>
                  <a:srgbClr val="FFFFFF"/>
                </a:solidFill>
                <a:latin typeface="Trebuchet MS"/>
                <a:cs typeface="Trebuchet MS"/>
              </a:rPr>
              <a:t>thanks!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1917700"/>
          </a:xfrm>
          <a:custGeom>
            <a:avLst/>
            <a:gdLst/>
            <a:ahLst/>
            <a:cxnLst/>
            <a:rect l="l" t="t" r="r" b="b"/>
            <a:pathLst>
              <a:path w="10160000" h="1917700">
                <a:moveTo>
                  <a:pt x="10160000" y="0"/>
                </a:moveTo>
                <a:lnTo>
                  <a:pt x="0" y="0"/>
                </a:lnTo>
                <a:lnTo>
                  <a:pt x="0" y="1917700"/>
                </a:lnTo>
                <a:lnTo>
                  <a:pt x="10160000" y="19177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76D6FF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8493" y="1034058"/>
            <a:ext cx="3225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5">
                <a:solidFill>
                  <a:srgbClr val="424242"/>
                </a:solidFill>
              </a:rPr>
              <a:t>Multiple</a:t>
            </a:r>
            <a:r>
              <a:rPr dirty="0" sz="3600" spc="-210">
                <a:solidFill>
                  <a:srgbClr val="424242"/>
                </a:solidFill>
              </a:rPr>
              <a:t> </a:t>
            </a:r>
            <a:r>
              <a:rPr dirty="0" sz="3600" spc="-5">
                <a:solidFill>
                  <a:srgbClr val="424242"/>
                </a:solidFill>
              </a:rPr>
              <a:t>classes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4762494" y="203200"/>
            <a:ext cx="622300" cy="622300"/>
          </a:xfrm>
          <a:custGeom>
            <a:avLst/>
            <a:gdLst/>
            <a:ahLst/>
            <a:cxnLst/>
            <a:rect l="l" t="t" r="r" b="b"/>
            <a:pathLst>
              <a:path w="622300" h="622300">
                <a:moveTo>
                  <a:pt x="311118" y="0"/>
                </a:moveTo>
                <a:lnTo>
                  <a:pt x="265136" y="3375"/>
                </a:lnTo>
                <a:lnTo>
                  <a:pt x="221252" y="13179"/>
                </a:lnTo>
                <a:lnTo>
                  <a:pt x="179945" y="28930"/>
                </a:lnTo>
                <a:lnTo>
                  <a:pt x="141697" y="50146"/>
                </a:lnTo>
                <a:lnTo>
                  <a:pt x="106989" y="76346"/>
                </a:lnTo>
                <a:lnTo>
                  <a:pt x="76301" y="107047"/>
                </a:lnTo>
                <a:lnTo>
                  <a:pt x="50115" y="141767"/>
                </a:lnTo>
                <a:lnTo>
                  <a:pt x="28911" y="180025"/>
                </a:lnTo>
                <a:lnTo>
                  <a:pt x="13169" y="221339"/>
                </a:lnTo>
                <a:lnTo>
                  <a:pt x="3372" y="265227"/>
                </a:lnTo>
                <a:lnTo>
                  <a:pt x="0" y="311207"/>
                </a:lnTo>
                <a:lnTo>
                  <a:pt x="3372" y="357192"/>
                </a:lnTo>
                <a:lnTo>
                  <a:pt x="13169" y="401077"/>
                </a:lnTo>
                <a:lnTo>
                  <a:pt x="28911" y="442383"/>
                </a:lnTo>
                <a:lnTo>
                  <a:pt x="50115" y="480628"/>
                </a:lnTo>
                <a:lnTo>
                  <a:pt x="76301" y="515332"/>
                </a:lnTo>
                <a:lnTo>
                  <a:pt x="106989" y="546014"/>
                </a:lnTo>
                <a:lnTo>
                  <a:pt x="141697" y="572196"/>
                </a:lnTo>
                <a:lnTo>
                  <a:pt x="179945" y="593395"/>
                </a:lnTo>
                <a:lnTo>
                  <a:pt x="221252" y="609132"/>
                </a:lnTo>
                <a:lnTo>
                  <a:pt x="265136" y="618927"/>
                </a:lnTo>
                <a:lnTo>
                  <a:pt x="311118" y="622298"/>
                </a:lnTo>
                <a:lnTo>
                  <a:pt x="357089" y="618927"/>
                </a:lnTo>
                <a:lnTo>
                  <a:pt x="400971" y="609132"/>
                </a:lnTo>
                <a:lnTo>
                  <a:pt x="442280" y="593395"/>
                </a:lnTo>
                <a:lnTo>
                  <a:pt x="480535" y="572196"/>
                </a:lnTo>
                <a:lnTo>
                  <a:pt x="515253" y="546014"/>
                </a:lnTo>
                <a:lnTo>
                  <a:pt x="545953" y="515332"/>
                </a:lnTo>
                <a:lnTo>
                  <a:pt x="572152" y="480628"/>
                </a:lnTo>
                <a:lnTo>
                  <a:pt x="580517" y="465548"/>
                </a:lnTo>
                <a:lnTo>
                  <a:pt x="211861" y="465548"/>
                </a:lnTo>
                <a:lnTo>
                  <a:pt x="206970" y="465461"/>
                </a:lnTo>
                <a:lnTo>
                  <a:pt x="199762" y="460204"/>
                </a:lnTo>
                <a:lnTo>
                  <a:pt x="198227" y="455554"/>
                </a:lnTo>
                <a:lnTo>
                  <a:pt x="233212" y="341129"/>
                </a:lnTo>
                <a:lnTo>
                  <a:pt x="136930" y="268867"/>
                </a:lnTo>
                <a:lnTo>
                  <a:pt x="135442" y="264215"/>
                </a:lnTo>
                <a:lnTo>
                  <a:pt x="138178" y="255670"/>
                </a:lnTo>
                <a:lnTo>
                  <a:pt x="142097" y="252759"/>
                </a:lnTo>
                <a:lnTo>
                  <a:pt x="263046" y="250313"/>
                </a:lnTo>
                <a:lnTo>
                  <a:pt x="302736" y="137313"/>
                </a:lnTo>
                <a:lnTo>
                  <a:pt x="306682" y="134503"/>
                </a:lnTo>
                <a:lnTo>
                  <a:pt x="566671" y="134503"/>
                </a:lnTo>
                <a:lnTo>
                  <a:pt x="545953" y="107047"/>
                </a:lnTo>
                <a:lnTo>
                  <a:pt x="515253" y="76346"/>
                </a:lnTo>
                <a:lnTo>
                  <a:pt x="480535" y="50146"/>
                </a:lnTo>
                <a:lnTo>
                  <a:pt x="442280" y="28930"/>
                </a:lnTo>
                <a:lnTo>
                  <a:pt x="400971" y="13179"/>
                </a:lnTo>
                <a:lnTo>
                  <a:pt x="357089" y="3375"/>
                </a:lnTo>
                <a:lnTo>
                  <a:pt x="311118" y="0"/>
                </a:lnTo>
                <a:close/>
              </a:path>
              <a:path w="622300" h="622300">
                <a:moveTo>
                  <a:pt x="311143" y="397156"/>
                </a:moveTo>
                <a:lnTo>
                  <a:pt x="215503" y="463002"/>
                </a:lnTo>
                <a:lnTo>
                  <a:pt x="211861" y="465548"/>
                </a:lnTo>
                <a:lnTo>
                  <a:pt x="580517" y="465548"/>
                </a:lnTo>
                <a:lnTo>
                  <a:pt x="580895" y="464868"/>
                </a:lnTo>
                <a:lnTo>
                  <a:pt x="410664" y="464868"/>
                </a:lnTo>
                <a:lnTo>
                  <a:pt x="408585" y="464251"/>
                </a:lnTo>
                <a:lnTo>
                  <a:pt x="406808" y="463002"/>
                </a:lnTo>
                <a:lnTo>
                  <a:pt x="311143" y="397156"/>
                </a:lnTo>
                <a:close/>
              </a:path>
              <a:path w="622300" h="622300">
                <a:moveTo>
                  <a:pt x="566671" y="134503"/>
                </a:moveTo>
                <a:lnTo>
                  <a:pt x="315592" y="134503"/>
                </a:lnTo>
                <a:lnTo>
                  <a:pt x="319587" y="137313"/>
                </a:lnTo>
                <a:lnTo>
                  <a:pt x="359266" y="250313"/>
                </a:lnTo>
                <a:lnTo>
                  <a:pt x="480189" y="252759"/>
                </a:lnTo>
                <a:lnTo>
                  <a:pt x="484121" y="255670"/>
                </a:lnTo>
                <a:lnTo>
                  <a:pt x="486857" y="264215"/>
                </a:lnTo>
                <a:lnTo>
                  <a:pt x="485382" y="268867"/>
                </a:lnTo>
                <a:lnTo>
                  <a:pt x="389087" y="341129"/>
                </a:lnTo>
                <a:lnTo>
                  <a:pt x="424084" y="455565"/>
                </a:lnTo>
                <a:lnTo>
                  <a:pt x="422550" y="460204"/>
                </a:lnTo>
                <a:lnTo>
                  <a:pt x="417093" y="464187"/>
                </a:lnTo>
                <a:lnTo>
                  <a:pt x="414925" y="464868"/>
                </a:lnTo>
                <a:lnTo>
                  <a:pt x="580895" y="464868"/>
                </a:lnTo>
                <a:lnTo>
                  <a:pt x="593369" y="442383"/>
                </a:lnTo>
                <a:lnTo>
                  <a:pt x="609120" y="401077"/>
                </a:lnTo>
                <a:lnTo>
                  <a:pt x="618924" y="357192"/>
                </a:lnTo>
                <a:lnTo>
                  <a:pt x="622300" y="311207"/>
                </a:lnTo>
                <a:lnTo>
                  <a:pt x="618924" y="265227"/>
                </a:lnTo>
                <a:lnTo>
                  <a:pt x="609120" y="221339"/>
                </a:lnTo>
                <a:lnTo>
                  <a:pt x="593369" y="180025"/>
                </a:lnTo>
                <a:lnTo>
                  <a:pt x="572152" y="141767"/>
                </a:lnTo>
                <a:lnTo>
                  <a:pt x="566671" y="134503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9093" y="2405658"/>
            <a:ext cx="3134995" cy="645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dirty="0" sz="1800" b="1">
                <a:solidFill>
                  <a:srgbClr val="424242"/>
                </a:solidFill>
                <a:latin typeface="Courier New"/>
                <a:cs typeface="Courier New"/>
              </a:rPr>
              <a:t>CSS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800"/>
              </a:lnSpc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.ingredients.time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50976" y="2659658"/>
            <a:ext cx="2403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{declaration}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8290" y="3599458"/>
            <a:ext cx="1123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time”&gt;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093" y="3396258"/>
            <a:ext cx="4232275" cy="1267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dirty="0" sz="1400" b="1">
                <a:solidFill>
                  <a:srgbClr val="424242"/>
                </a:solidFill>
                <a:latin typeface="Courier New"/>
                <a:cs typeface="Courier New"/>
              </a:rPr>
              <a:t>HTML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2700"/>
              </a:lnSpc>
            </a:pP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&lt;div</a:t>
            </a:r>
            <a:r>
              <a:rPr dirty="0" sz="2400" spc="-90">
                <a:solidFill>
                  <a:srgbClr val="424242"/>
                </a:solidFill>
                <a:latin typeface="Courier New"/>
                <a:cs typeface="Courier New"/>
              </a:rPr>
              <a:t> </a:t>
            </a:r>
            <a:r>
              <a:rPr dirty="0" sz="2400" spc="-5">
                <a:solidFill>
                  <a:srgbClr val="424242"/>
                </a:solidFill>
                <a:latin typeface="Courier New"/>
                <a:cs typeface="Courier New"/>
              </a:rPr>
              <a:t>class=”ingredients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ts val="2650"/>
              </a:lnSpc>
            </a:pP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&lt;h1&gt;&lt;/h1&gt;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90"/>
              </a:lnSpc>
            </a:pPr>
            <a:r>
              <a:rPr dirty="0" sz="2400">
                <a:solidFill>
                  <a:srgbClr val="424242"/>
                </a:solidFill>
                <a:latin typeface="Courier New"/>
                <a:cs typeface="Courier New"/>
              </a:rPr>
              <a:t>&lt;/div&gt;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293" y="5244108"/>
            <a:ext cx="8404860" cy="196088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40"/>
              </a:spcBef>
            </a:pPr>
            <a:r>
              <a:rPr dirty="0" sz="3200" spc="5">
                <a:solidFill>
                  <a:srgbClr val="424242"/>
                </a:solidFill>
                <a:latin typeface="Trebuchet MS"/>
                <a:cs typeface="Trebuchet MS"/>
              </a:rPr>
              <a:t>Elements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424242"/>
                </a:solidFill>
                <a:latin typeface="Trebuchet MS"/>
                <a:cs typeface="Trebuchet MS"/>
              </a:rPr>
              <a:t>can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5">
                <a:solidFill>
                  <a:srgbClr val="424242"/>
                </a:solidFill>
                <a:latin typeface="Trebuchet MS"/>
                <a:cs typeface="Trebuchet MS"/>
              </a:rPr>
              <a:t>have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424242"/>
                </a:solidFill>
                <a:latin typeface="Trebuchet MS"/>
                <a:cs typeface="Trebuchet MS"/>
              </a:rPr>
              <a:t>multiple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45">
                <a:solidFill>
                  <a:srgbClr val="424242"/>
                </a:solidFill>
                <a:latin typeface="Trebuchet MS"/>
                <a:cs typeface="Trebuchet MS"/>
              </a:rPr>
              <a:t>classes,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424242"/>
                </a:solidFill>
                <a:latin typeface="Trebuchet MS"/>
                <a:cs typeface="Trebuchet MS"/>
              </a:rPr>
              <a:t>giving</a:t>
            </a:r>
            <a:r>
              <a:rPr dirty="0" sz="3200" spc="-14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35">
                <a:solidFill>
                  <a:srgbClr val="424242"/>
                </a:solidFill>
                <a:latin typeface="Trebuchet MS"/>
                <a:cs typeface="Trebuchet MS"/>
              </a:rPr>
              <a:t>you </a:t>
            </a:r>
            <a:r>
              <a:rPr dirty="0" sz="3200" spc="-950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25">
                <a:solidFill>
                  <a:srgbClr val="424242"/>
                </a:solidFill>
                <a:latin typeface="Trebuchet MS"/>
                <a:cs typeface="Trebuchet MS"/>
              </a:rPr>
              <a:t>more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70">
                <a:solidFill>
                  <a:srgbClr val="424242"/>
                </a:solidFill>
                <a:latin typeface="Trebuchet MS"/>
                <a:cs typeface="Trebuchet MS"/>
              </a:rPr>
              <a:t>control.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10">
                <a:solidFill>
                  <a:srgbClr val="424242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5">
                <a:solidFill>
                  <a:srgbClr val="424242"/>
                </a:solidFill>
                <a:latin typeface="Trebuchet MS"/>
                <a:cs typeface="Trebuchet MS"/>
              </a:rPr>
              <a:t>are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14">
                <a:solidFill>
                  <a:srgbClr val="424242"/>
                </a:solidFill>
                <a:latin typeface="Trebuchet MS"/>
                <a:cs typeface="Trebuchet MS"/>
              </a:rPr>
              <a:t>written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424242"/>
                </a:solidFill>
                <a:latin typeface="Trebuchet MS"/>
                <a:cs typeface="Trebuchet MS"/>
              </a:rPr>
              <a:t>in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424242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270">
                <a:solidFill>
                  <a:srgbClr val="424242"/>
                </a:solidFill>
                <a:latin typeface="Trebuchet MS"/>
                <a:cs typeface="Trebuchet MS"/>
              </a:rPr>
              <a:t>CSS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424242"/>
                </a:solidFill>
                <a:latin typeface="Trebuchet MS"/>
                <a:cs typeface="Trebuchet MS"/>
              </a:rPr>
              <a:t>in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40">
                <a:solidFill>
                  <a:srgbClr val="424242"/>
                </a:solidFill>
                <a:latin typeface="Trebuchet MS"/>
                <a:cs typeface="Trebuchet MS"/>
              </a:rPr>
              <a:t>the  </a:t>
            </a:r>
            <a:r>
              <a:rPr dirty="0" sz="3200" spc="-60">
                <a:solidFill>
                  <a:srgbClr val="424242"/>
                </a:solidFill>
                <a:latin typeface="Trebuchet MS"/>
                <a:cs typeface="Trebuchet MS"/>
              </a:rPr>
              <a:t>exact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5">
                <a:solidFill>
                  <a:srgbClr val="424242"/>
                </a:solidFill>
                <a:latin typeface="Trebuchet MS"/>
                <a:cs typeface="Trebuchet MS"/>
              </a:rPr>
              <a:t>order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424242"/>
                </a:solidFill>
                <a:latin typeface="Trebuchet MS"/>
                <a:cs typeface="Trebuchet MS"/>
              </a:rPr>
              <a:t>they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25">
                <a:solidFill>
                  <a:srgbClr val="424242"/>
                </a:solidFill>
                <a:latin typeface="Trebuchet MS"/>
                <a:cs typeface="Trebuchet MS"/>
              </a:rPr>
              <a:t>appear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60">
                <a:solidFill>
                  <a:srgbClr val="424242"/>
                </a:solidFill>
                <a:latin typeface="Trebuchet MS"/>
                <a:cs typeface="Trebuchet MS"/>
              </a:rPr>
              <a:t>in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50">
                <a:solidFill>
                  <a:srgbClr val="424242"/>
                </a:solidFill>
                <a:latin typeface="Trebuchet MS"/>
                <a:cs typeface="Trebuchet MS"/>
              </a:rPr>
              <a:t>the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25">
                <a:solidFill>
                  <a:srgbClr val="424242"/>
                </a:solidFill>
                <a:latin typeface="Trebuchet MS"/>
                <a:cs typeface="Trebuchet MS"/>
              </a:rPr>
              <a:t>html,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-114">
                <a:solidFill>
                  <a:srgbClr val="424242"/>
                </a:solidFill>
                <a:latin typeface="Trebuchet MS"/>
                <a:cs typeface="Trebuchet MS"/>
              </a:rPr>
              <a:t>with</a:t>
            </a:r>
            <a:r>
              <a:rPr dirty="0" sz="3200" spc="-135">
                <a:solidFill>
                  <a:srgbClr val="424242"/>
                </a:solidFill>
                <a:latin typeface="Trebuchet MS"/>
                <a:cs typeface="Trebuchet MS"/>
              </a:rPr>
              <a:t> </a:t>
            </a:r>
            <a:r>
              <a:rPr dirty="0" sz="3200" spc="80">
                <a:solidFill>
                  <a:srgbClr val="424242"/>
                </a:solidFill>
                <a:latin typeface="Trebuchet MS"/>
                <a:cs typeface="Trebuchet MS"/>
              </a:rPr>
              <a:t>no  </a:t>
            </a:r>
            <a:r>
              <a:rPr dirty="0" sz="3200" spc="-10">
                <a:solidFill>
                  <a:srgbClr val="424242"/>
                </a:solidFill>
                <a:latin typeface="Trebuchet MS"/>
                <a:cs typeface="Trebuchet MS"/>
              </a:rPr>
              <a:t>spaces.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8959" y="3421658"/>
            <a:ext cx="49453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bswift</a:t>
            </a:r>
            <a:r>
              <a:rPr dirty="0" sz="3600" spc="-175"/>
              <a:t> </a:t>
            </a:r>
            <a:r>
              <a:rPr dirty="0" sz="3600" spc="-25"/>
              <a:t>Client</a:t>
            </a:r>
            <a:r>
              <a:rPr dirty="0" sz="3600" spc="-170"/>
              <a:t> </a:t>
            </a:r>
            <a:r>
              <a:rPr dirty="0" sz="3600" spc="-20"/>
              <a:t>Stylesheets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4" name="object 4"/>
            <p:cNvSpPr/>
            <p:nvPr/>
          </p:nvSpPr>
          <p:spPr>
            <a:xfrm>
              <a:off x="0" y="2622435"/>
              <a:ext cx="10160000" cy="2019935"/>
            </a:xfrm>
            <a:custGeom>
              <a:avLst/>
              <a:gdLst/>
              <a:ahLst/>
              <a:cxnLst/>
              <a:rect l="l" t="t" r="r" b="b"/>
              <a:pathLst>
                <a:path w="10160000" h="2019935">
                  <a:moveTo>
                    <a:pt x="10160000" y="2006600"/>
                  </a:moveTo>
                  <a:lnTo>
                    <a:pt x="0" y="2006600"/>
                  </a:lnTo>
                  <a:lnTo>
                    <a:pt x="0" y="2019414"/>
                  </a:lnTo>
                  <a:lnTo>
                    <a:pt x="10160000" y="2019414"/>
                  </a:lnTo>
                  <a:lnTo>
                    <a:pt x="10160000" y="2006600"/>
                  </a:lnTo>
                  <a:close/>
                </a:path>
                <a:path w="10160000" h="2019935">
                  <a:moveTo>
                    <a:pt x="10160000" y="0"/>
                  </a:moveTo>
                  <a:lnTo>
                    <a:pt x="0" y="0"/>
                  </a:lnTo>
                  <a:lnTo>
                    <a:pt x="0" y="12814"/>
                  </a:lnTo>
                  <a:lnTo>
                    <a:pt x="10160000" y="12814"/>
                  </a:lnTo>
                  <a:lnTo>
                    <a:pt x="10160000" y="0"/>
                  </a:lnTo>
                  <a:close/>
                </a:path>
              </a:pathLst>
            </a:custGeom>
            <a:solidFill>
              <a:srgbClr val="EBEBEB">
                <a:alpha val="3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5638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8F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7743" y="1789708"/>
            <a:ext cx="21278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6370" algn="l"/>
              </a:tabLst>
            </a:pPr>
            <a:r>
              <a:rPr dirty="0" sz="2400" spc="105" i="1">
                <a:latin typeface="Trebuchet MS"/>
                <a:cs typeface="Trebuchet MS"/>
              </a:rPr>
              <a:t>Common</a:t>
            </a:r>
            <a:r>
              <a:rPr dirty="0" sz="2400" spc="105" i="1">
                <a:latin typeface="Trebuchet MS"/>
                <a:cs typeface="Trebuchet MS"/>
              </a:rPr>
              <a:t>	</a:t>
            </a:r>
            <a:r>
              <a:rPr dirty="0" sz="2400" spc="-25" i="1">
                <a:latin typeface="Trebuchet MS"/>
                <a:cs typeface="Trebuchet MS"/>
              </a:rPr>
              <a:t>uses: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745" y="2467888"/>
            <a:ext cx="6683375" cy="2616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77950">
              <a:lnSpc>
                <a:spcPct val="134900"/>
              </a:lnSpc>
              <a:spcBef>
                <a:spcPts val="100"/>
              </a:spcBef>
            </a:pPr>
            <a:r>
              <a:rPr dirty="0" sz="4200" spc="100">
                <a:solidFill>
                  <a:srgbClr val="FFFFFF"/>
                </a:solidFill>
                <a:latin typeface="Trebuchet MS"/>
                <a:cs typeface="Trebuchet MS"/>
              </a:rPr>
              <a:t>Hiding </a:t>
            </a:r>
            <a:r>
              <a:rPr dirty="0" sz="4200" spc="-20">
                <a:solidFill>
                  <a:srgbClr val="FFFFFF"/>
                </a:solidFill>
                <a:latin typeface="Trebuchet MS"/>
                <a:cs typeface="Trebuchet MS"/>
              </a:rPr>
              <a:t>elements </a:t>
            </a:r>
            <a:r>
              <a:rPr dirty="0" sz="42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>
                <a:solidFill>
                  <a:srgbClr val="FFFFFF"/>
                </a:solidFill>
                <a:latin typeface="Trebuchet MS"/>
                <a:cs typeface="Trebuchet MS"/>
              </a:rPr>
              <a:t>Tweaking</a:t>
            </a:r>
            <a:r>
              <a:rPr dirty="0" sz="42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20">
                <a:solidFill>
                  <a:srgbClr val="FFFFFF"/>
                </a:solidFill>
                <a:latin typeface="Trebuchet MS"/>
                <a:cs typeface="Trebuchet MS"/>
              </a:rPr>
              <a:t>speci</a:t>
            </a:r>
            <a:r>
              <a:rPr dirty="0" sz="4200" spc="-290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4200" spc="-6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2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-145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42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-70">
                <a:solidFill>
                  <a:srgbClr val="FFFFFF"/>
                </a:solidFill>
                <a:latin typeface="Trebuchet MS"/>
                <a:cs typeface="Trebuchet MS"/>
              </a:rPr>
              <a:t>styles</a:t>
            </a:r>
            <a:endParaRPr sz="4200">
              <a:latin typeface="Trebuchet MS"/>
              <a:cs typeface="Trebuchet MS"/>
            </a:endParaRPr>
          </a:p>
          <a:p>
            <a:pPr marL="2261870">
              <a:lnSpc>
                <a:spcPct val="100000"/>
              </a:lnSpc>
              <a:spcBef>
                <a:spcPts val="1760"/>
              </a:spcBef>
            </a:pPr>
            <a:r>
              <a:rPr dirty="0" sz="4200" spc="70">
                <a:solidFill>
                  <a:srgbClr val="FFFFFF"/>
                </a:solidFill>
                <a:latin typeface="Trebuchet MS"/>
                <a:cs typeface="Trebuchet MS"/>
              </a:rPr>
              <a:t>Branding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EBEBEB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6723" y="876498"/>
            <a:ext cx="8994140" cy="89535"/>
          </a:xfrm>
          <a:custGeom>
            <a:avLst/>
            <a:gdLst/>
            <a:ahLst/>
            <a:cxnLst/>
            <a:rect l="l" t="t" r="r" b="b"/>
            <a:pathLst>
              <a:path w="8994140" h="89534">
                <a:moveTo>
                  <a:pt x="0" y="0"/>
                </a:moveTo>
                <a:lnTo>
                  <a:pt x="8994080" y="89467"/>
                </a:lnTo>
              </a:path>
            </a:pathLst>
          </a:custGeom>
          <a:ln w="127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19393" y="449857"/>
            <a:ext cx="5408295" cy="6220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95">
                <a:solidFill>
                  <a:srgbClr val="FF2600"/>
                </a:solidFill>
                <a:latin typeface="Trebuchet MS"/>
                <a:cs typeface="Trebuchet MS"/>
              </a:rPr>
              <a:t>Some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2600"/>
                </a:solidFill>
                <a:latin typeface="Trebuchet MS"/>
                <a:cs typeface="Trebuchet MS"/>
              </a:rPr>
              <a:t>things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2600"/>
                </a:solidFill>
                <a:latin typeface="Trebuchet MS"/>
                <a:cs typeface="Trebuchet MS"/>
              </a:rPr>
              <a:t>you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35" b="1">
                <a:solidFill>
                  <a:srgbClr val="FF2600"/>
                </a:solidFill>
                <a:latin typeface="Trebuchet MS"/>
                <a:cs typeface="Trebuchet MS"/>
              </a:rPr>
              <a:t>can</a:t>
            </a:r>
            <a:r>
              <a:rPr dirty="0" sz="2400" spc="-100" b="1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2600"/>
                </a:solidFill>
                <a:latin typeface="Trebuchet MS"/>
                <a:cs typeface="Trebuchet MS"/>
              </a:rPr>
              <a:t>change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FF2600"/>
                </a:solidFill>
                <a:latin typeface="Trebuchet MS"/>
                <a:cs typeface="Trebuchet MS"/>
              </a:rPr>
              <a:t>with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200">
                <a:solidFill>
                  <a:srgbClr val="FF2600"/>
                </a:solidFill>
                <a:latin typeface="Trebuchet MS"/>
                <a:cs typeface="Trebuchet MS"/>
              </a:rPr>
              <a:t>CSS</a:t>
            </a:r>
            <a:endParaRPr sz="2400">
              <a:latin typeface="Trebuchet MS"/>
              <a:cs typeface="Trebuchet MS"/>
            </a:endParaRPr>
          </a:p>
          <a:p>
            <a:pPr marL="12700" marR="4207510">
              <a:lnSpc>
                <a:spcPct val="126699"/>
              </a:lnSpc>
              <a:spcBef>
                <a:spcPts val="1250"/>
              </a:spcBef>
            </a:pPr>
            <a:r>
              <a:rPr dirty="0" sz="2400">
                <a:solidFill>
                  <a:srgbClr val="5E5E5E"/>
                </a:solidFill>
                <a:latin typeface="Trebuchet MS"/>
                <a:cs typeface="Trebuchet MS"/>
              </a:rPr>
              <a:t>colors </a:t>
            </a:r>
            <a:r>
              <a:rPr dirty="0" sz="2400" spc="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type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type</a:t>
            </a:r>
            <a:r>
              <a:rPr dirty="0" sz="2400" spc="-10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5E5E5E"/>
                </a:solidFill>
                <a:latin typeface="Trebuchet MS"/>
                <a:cs typeface="Trebuchet MS"/>
              </a:rPr>
              <a:t>size</a:t>
            </a:r>
            <a:endParaRPr sz="2400">
              <a:latin typeface="Trebuchet MS"/>
              <a:cs typeface="Trebuchet MS"/>
            </a:endParaRPr>
          </a:p>
          <a:p>
            <a:pPr marL="12700" marR="3625850">
              <a:lnSpc>
                <a:spcPct val="125000"/>
              </a:lnSpc>
              <a:spcBef>
                <a:spcPts val="100"/>
              </a:spcBef>
            </a:pPr>
            <a:r>
              <a:rPr dirty="0" sz="2400" spc="40">
                <a:solidFill>
                  <a:srgbClr val="5E5E5E"/>
                </a:solidFill>
                <a:latin typeface="Trebuchet MS"/>
                <a:cs typeface="Trebuchet MS"/>
              </a:rPr>
              <a:t>backgrounds  </a:t>
            </a:r>
            <a:r>
              <a:rPr dirty="0" sz="2400" spc="40">
                <a:solidFill>
                  <a:srgbClr val="5E5E5E"/>
                </a:solidFill>
                <a:latin typeface="Trebuchet MS"/>
                <a:cs typeface="Trebuchet MS"/>
              </a:rPr>
              <a:t>spacing</a:t>
            </a:r>
            <a:endParaRPr sz="2400">
              <a:latin typeface="Trebuchet MS"/>
              <a:cs typeface="Trebuchet MS"/>
            </a:endParaRPr>
          </a:p>
          <a:p>
            <a:pPr marL="12700" marR="4331335">
              <a:lnSpc>
                <a:spcPct val="125000"/>
              </a:lnSpc>
              <a:spcBef>
                <a:spcPts val="100"/>
              </a:spcBef>
            </a:pP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sizes </a:t>
            </a:r>
            <a:r>
              <a:rPr dirty="0" sz="2400" spc="-15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5E5E5E"/>
                </a:solidFill>
                <a:latin typeface="Trebuchet MS"/>
                <a:cs typeface="Trebuchet MS"/>
              </a:rPr>
              <a:t>borders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2400" spc="15">
                <a:solidFill>
                  <a:srgbClr val="5E5E5E"/>
                </a:solidFill>
                <a:latin typeface="Trebuchet MS"/>
                <a:cs typeface="Trebuchet MS"/>
              </a:rPr>
              <a:t>positions</a:t>
            </a:r>
            <a:r>
              <a:rPr dirty="0" sz="2400" spc="-12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dirty="0" sz="2400" spc="-95">
                <a:solidFill>
                  <a:srgbClr val="5E5E5E"/>
                </a:solidFill>
                <a:latin typeface="Trebuchet MS"/>
                <a:cs typeface="Trebuchet MS"/>
              </a:rPr>
              <a:t>(layout)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70100"/>
              </a:lnSpc>
              <a:spcBef>
                <a:spcPts val="1700"/>
              </a:spcBef>
            </a:pPr>
            <a:r>
              <a:rPr dirty="0" sz="2400" spc="95">
                <a:solidFill>
                  <a:srgbClr val="FF2600"/>
                </a:solidFill>
                <a:latin typeface="Trebuchet MS"/>
                <a:cs typeface="Trebuchet MS"/>
              </a:rPr>
              <a:t>Some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2600"/>
                </a:solidFill>
                <a:latin typeface="Trebuchet MS"/>
                <a:cs typeface="Trebuchet MS"/>
              </a:rPr>
              <a:t>things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2600"/>
                </a:solidFill>
                <a:latin typeface="Trebuchet MS"/>
                <a:cs typeface="Trebuchet MS"/>
              </a:rPr>
              <a:t>you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60" b="1">
                <a:solidFill>
                  <a:srgbClr val="FF2600"/>
                </a:solidFill>
                <a:latin typeface="Trebuchet MS"/>
                <a:cs typeface="Trebuchet MS"/>
              </a:rPr>
              <a:t>can’t</a:t>
            </a:r>
            <a:r>
              <a:rPr dirty="0" sz="2400" spc="-100" b="1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2600"/>
                </a:solidFill>
                <a:latin typeface="Trebuchet MS"/>
                <a:cs typeface="Trebuchet MS"/>
              </a:rPr>
              <a:t>change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-85">
                <a:solidFill>
                  <a:srgbClr val="FF2600"/>
                </a:solidFill>
                <a:latin typeface="Trebuchet MS"/>
                <a:cs typeface="Trebuchet MS"/>
              </a:rPr>
              <a:t>with</a:t>
            </a:r>
            <a:r>
              <a:rPr dirty="0" sz="2400" spc="-100">
                <a:solidFill>
                  <a:srgbClr val="FF2600"/>
                </a:solidFill>
                <a:latin typeface="Trebuchet MS"/>
                <a:cs typeface="Trebuchet MS"/>
              </a:rPr>
              <a:t> </a:t>
            </a:r>
            <a:r>
              <a:rPr dirty="0" sz="2400" spc="170">
                <a:solidFill>
                  <a:srgbClr val="FF2600"/>
                </a:solidFill>
                <a:latin typeface="Trebuchet MS"/>
                <a:cs typeface="Trebuchet MS"/>
              </a:rPr>
              <a:t>CSS  </a:t>
            </a:r>
            <a:r>
              <a:rPr dirty="0" sz="2400" spc="-20">
                <a:solidFill>
                  <a:srgbClr val="5E5E5E"/>
                </a:solidFill>
                <a:latin typeface="Trebuchet MS"/>
                <a:cs typeface="Trebuchet MS"/>
              </a:rPr>
              <a:t>content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2400">
                <a:solidFill>
                  <a:srgbClr val="5E5E5E"/>
                </a:solidFill>
                <a:latin typeface="Trebuchet MS"/>
                <a:cs typeface="Trebuchet MS"/>
              </a:rPr>
              <a:t>markup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6" name="object 6"/>
            <p:cNvSpPr/>
            <p:nvPr/>
          </p:nvSpPr>
          <p:spPr>
            <a:xfrm>
              <a:off x="536723" y="5588198"/>
              <a:ext cx="8994140" cy="89535"/>
            </a:xfrm>
            <a:custGeom>
              <a:avLst/>
              <a:gdLst/>
              <a:ahLst/>
              <a:cxnLst/>
              <a:rect l="l" t="t" r="r" b="b"/>
              <a:pathLst>
                <a:path w="8994140" h="89535">
                  <a:moveTo>
                    <a:pt x="0" y="0"/>
                  </a:moveTo>
                  <a:lnTo>
                    <a:pt x="8994080" y="89467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Example: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4693" y="3491508"/>
            <a:ext cx="561721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30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r>
              <a:rPr dirty="0" sz="42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-145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r>
              <a:rPr dirty="0" sz="42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59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42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-30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r>
              <a:rPr dirty="0" sz="42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355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805" y="332982"/>
            <a:ext cx="9204540" cy="279121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100" y="4610100"/>
              <a:ext cx="7581900" cy="30099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800" y="1308100"/>
              <a:ext cx="8597900" cy="3543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84700"/>
              <a:ext cx="10160000" cy="3035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Example: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2593" y="3491508"/>
            <a:ext cx="36620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100">
                <a:solidFill>
                  <a:srgbClr val="FFFFFF"/>
                </a:solidFill>
                <a:latin typeface="Trebuchet MS"/>
                <a:cs typeface="Trebuchet MS"/>
              </a:rPr>
              <a:t>Login</a:t>
            </a:r>
            <a:r>
              <a:rPr dirty="0" sz="4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70">
                <a:solidFill>
                  <a:srgbClr val="FFFFFF"/>
                </a:solidFill>
                <a:latin typeface="Trebuchet MS"/>
                <a:cs typeface="Trebuchet MS"/>
              </a:rPr>
              <a:t>Branding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9161" y="2825154"/>
            <a:ext cx="48939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/>
              <a:t>Server-side</a:t>
            </a:r>
            <a:r>
              <a:rPr dirty="0" sz="3600" spc="-150"/>
              <a:t> </a:t>
            </a:r>
            <a:r>
              <a:rPr dirty="0" sz="3600" spc="-560"/>
              <a:t>/</a:t>
            </a:r>
            <a:r>
              <a:rPr dirty="0" sz="3600" spc="-150"/>
              <a:t> </a:t>
            </a:r>
            <a:r>
              <a:rPr dirty="0" sz="3600" spc="-15"/>
              <a:t>Client-side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893253" y="3475394"/>
            <a:ext cx="4345940" cy="10922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aka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3600" spc="15">
                <a:solidFill>
                  <a:srgbClr val="FFFFFF"/>
                </a:solidFill>
                <a:latin typeface="Trebuchet MS"/>
                <a:cs typeface="Trebuchet MS"/>
              </a:rPr>
              <a:t>Back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45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6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5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endParaRPr sz="3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sp>
          <p:nvSpPr>
            <p:cNvPr id="6" name="object 6"/>
            <p:cNvSpPr/>
            <p:nvPr/>
          </p:nvSpPr>
          <p:spPr>
            <a:xfrm>
              <a:off x="0" y="2622435"/>
              <a:ext cx="10160000" cy="2019935"/>
            </a:xfrm>
            <a:custGeom>
              <a:avLst/>
              <a:gdLst/>
              <a:ahLst/>
              <a:cxnLst/>
              <a:rect l="l" t="t" r="r" b="b"/>
              <a:pathLst>
                <a:path w="10160000" h="2019935">
                  <a:moveTo>
                    <a:pt x="10160000" y="2006600"/>
                  </a:moveTo>
                  <a:lnTo>
                    <a:pt x="0" y="2006600"/>
                  </a:lnTo>
                  <a:lnTo>
                    <a:pt x="0" y="2019414"/>
                  </a:lnTo>
                  <a:lnTo>
                    <a:pt x="10160000" y="2019414"/>
                  </a:lnTo>
                  <a:lnTo>
                    <a:pt x="10160000" y="2006600"/>
                  </a:lnTo>
                  <a:close/>
                </a:path>
                <a:path w="10160000" h="2019935">
                  <a:moveTo>
                    <a:pt x="10160000" y="0"/>
                  </a:moveTo>
                  <a:lnTo>
                    <a:pt x="0" y="0"/>
                  </a:lnTo>
                  <a:lnTo>
                    <a:pt x="0" y="12814"/>
                  </a:lnTo>
                  <a:lnTo>
                    <a:pt x="10160000" y="12814"/>
                  </a:lnTo>
                  <a:lnTo>
                    <a:pt x="10160000" y="0"/>
                  </a:lnTo>
                  <a:close/>
                </a:path>
              </a:pathLst>
            </a:custGeom>
            <a:solidFill>
              <a:srgbClr val="EBEBEB">
                <a:alpha val="3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3781"/>
              <a:ext cx="10160000" cy="62389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3200"/>
              <a:ext cx="10160000" cy="7213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4124"/>
              <a:ext cx="10160000" cy="7515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" y="0"/>
              <a:ext cx="98679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62767"/>
              <a:ext cx="8788400" cy="75572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Example: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05443" y="3491508"/>
            <a:ext cx="3780154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100">
                <a:solidFill>
                  <a:srgbClr val="FFFFFF"/>
                </a:solidFill>
                <a:latin typeface="Trebuchet MS"/>
                <a:cs typeface="Trebuchet MS"/>
              </a:rPr>
              <a:t>Login</a:t>
            </a:r>
            <a:r>
              <a:rPr dirty="0" sz="42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200" spc="40">
                <a:solidFill>
                  <a:srgbClr val="FFFFFF"/>
                </a:solidFill>
                <a:latin typeface="Trebuchet MS"/>
                <a:cs typeface="Trebuchet MS"/>
              </a:rPr>
              <a:t>Examples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4701" y="5416550"/>
            <a:ext cx="8409940" cy="17475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ctr"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Client-side </a:t>
            </a:r>
            <a:r>
              <a:rPr dirty="0" sz="2800" spc="-45">
                <a:solidFill>
                  <a:srgbClr val="FFFFFF"/>
                </a:solidFill>
                <a:latin typeface="Trebuchet MS"/>
                <a:cs typeface="Trebuchet MS"/>
              </a:rPr>
              <a:t>(front-end)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coding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includes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HTML, </a:t>
            </a: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CSS </a:t>
            </a:r>
            <a:r>
              <a:rPr dirty="0" sz="2800" spc="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Javascript.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just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means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downloaded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server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compiled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40">
                <a:solidFill>
                  <a:srgbClr val="FFFFFF"/>
                </a:solidFill>
                <a:latin typeface="Trebuchet MS"/>
                <a:cs typeface="Trebuchet MS"/>
              </a:rPr>
              <a:t>entirely</a:t>
            </a:r>
            <a:r>
              <a:rPr dirty="0" sz="2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browser.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19399" y="495300"/>
            <a:ext cx="1790700" cy="1790700"/>
            <a:chOff x="2819399" y="495300"/>
            <a:chExt cx="1790700" cy="1790700"/>
          </a:xfrm>
        </p:grpSpPr>
        <p:sp>
          <p:nvSpPr>
            <p:cNvPr id="5" name="object 5"/>
            <p:cNvSpPr/>
            <p:nvPr/>
          </p:nvSpPr>
          <p:spPr>
            <a:xfrm>
              <a:off x="2832099" y="508000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882649" y="0"/>
                  </a:moveTo>
                  <a:lnTo>
                    <a:pt x="837487" y="1148"/>
                  </a:lnTo>
                  <a:lnTo>
                    <a:pt x="792420" y="4595"/>
                  </a:lnTo>
                  <a:lnTo>
                    <a:pt x="747543" y="10340"/>
                  </a:lnTo>
                  <a:lnTo>
                    <a:pt x="702952" y="18383"/>
                  </a:lnTo>
                  <a:lnTo>
                    <a:pt x="658742" y="28724"/>
                  </a:lnTo>
                  <a:lnTo>
                    <a:pt x="615008" y="41363"/>
                  </a:lnTo>
                  <a:lnTo>
                    <a:pt x="571845" y="56300"/>
                  </a:lnTo>
                  <a:lnTo>
                    <a:pt x="529348" y="73535"/>
                  </a:lnTo>
                  <a:lnTo>
                    <a:pt x="487613" y="93067"/>
                  </a:lnTo>
                  <a:lnTo>
                    <a:pt x="446734" y="114898"/>
                  </a:lnTo>
                  <a:lnTo>
                    <a:pt x="406807" y="139027"/>
                  </a:lnTo>
                  <a:lnTo>
                    <a:pt x="367927" y="165453"/>
                  </a:lnTo>
                  <a:lnTo>
                    <a:pt x="330190" y="194178"/>
                  </a:lnTo>
                  <a:lnTo>
                    <a:pt x="293690" y="225201"/>
                  </a:lnTo>
                  <a:lnTo>
                    <a:pt x="258522" y="258521"/>
                  </a:lnTo>
                  <a:lnTo>
                    <a:pt x="225202" y="293689"/>
                  </a:lnTo>
                  <a:lnTo>
                    <a:pt x="194179" y="330189"/>
                  </a:lnTo>
                  <a:lnTo>
                    <a:pt x="165454" y="367926"/>
                  </a:lnTo>
                  <a:lnTo>
                    <a:pt x="139027" y="406806"/>
                  </a:lnTo>
                  <a:lnTo>
                    <a:pt x="114899" y="446733"/>
                  </a:lnTo>
                  <a:lnTo>
                    <a:pt x="93068" y="487612"/>
                  </a:lnTo>
                  <a:lnTo>
                    <a:pt x="73535" y="529347"/>
                  </a:lnTo>
                  <a:lnTo>
                    <a:pt x="56300" y="571844"/>
                  </a:lnTo>
                  <a:lnTo>
                    <a:pt x="41363" y="615007"/>
                  </a:lnTo>
                  <a:lnTo>
                    <a:pt x="28724" y="658741"/>
                  </a:lnTo>
                  <a:lnTo>
                    <a:pt x="18383" y="702951"/>
                  </a:lnTo>
                  <a:lnTo>
                    <a:pt x="10340" y="747542"/>
                  </a:lnTo>
                  <a:lnTo>
                    <a:pt x="4595" y="792419"/>
                  </a:lnTo>
                  <a:lnTo>
                    <a:pt x="1148" y="837486"/>
                  </a:lnTo>
                  <a:lnTo>
                    <a:pt x="0" y="882648"/>
                  </a:lnTo>
                  <a:lnTo>
                    <a:pt x="1148" y="927810"/>
                  </a:lnTo>
                  <a:lnTo>
                    <a:pt x="4595" y="972877"/>
                  </a:lnTo>
                  <a:lnTo>
                    <a:pt x="10340" y="1017753"/>
                  </a:lnTo>
                  <a:lnTo>
                    <a:pt x="18383" y="1062344"/>
                  </a:lnTo>
                  <a:lnTo>
                    <a:pt x="28724" y="1106554"/>
                  </a:lnTo>
                  <a:lnTo>
                    <a:pt x="41363" y="1150289"/>
                  </a:lnTo>
                  <a:lnTo>
                    <a:pt x="56300" y="1193452"/>
                  </a:lnTo>
                  <a:lnTo>
                    <a:pt x="73535" y="1235949"/>
                  </a:lnTo>
                  <a:lnTo>
                    <a:pt x="93068" y="1277684"/>
                  </a:lnTo>
                  <a:lnTo>
                    <a:pt x="114899" y="1318563"/>
                  </a:lnTo>
                  <a:lnTo>
                    <a:pt x="139027" y="1358490"/>
                  </a:lnTo>
                  <a:lnTo>
                    <a:pt x="165454" y="1397370"/>
                  </a:lnTo>
                  <a:lnTo>
                    <a:pt x="194179" y="1435107"/>
                  </a:lnTo>
                  <a:lnTo>
                    <a:pt x="225202" y="1471608"/>
                  </a:lnTo>
                  <a:lnTo>
                    <a:pt x="258522" y="1506775"/>
                  </a:lnTo>
                  <a:lnTo>
                    <a:pt x="293690" y="1540096"/>
                  </a:lnTo>
                  <a:lnTo>
                    <a:pt x="330190" y="1571119"/>
                  </a:lnTo>
                  <a:lnTo>
                    <a:pt x="367927" y="1599844"/>
                  </a:lnTo>
                  <a:lnTo>
                    <a:pt x="406807" y="1626271"/>
                  </a:lnTo>
                  <a:lnTo>
                    <a:pt x="446734" y="1650399"/>
                  </a:lnTo>
                  <a:lnTo>
                    <a:pt x="487613" y="1672230"/>
                  </a:lnTo>
                  <a:lnTo>
                    <a:pt x="529348" y="1691763"/>
                  </a:lnTo>
                  <a:lnTo>
                    <a:pt x="571845" y="1708998"/>
                  </a:lnTo>
                  <a:lnTo>
                    <a:pt x="615008" y="1723935"/>
                  </a:lnTo>
                  <a:lnTo>
                    <a:pt x="658742" y="1736574"/>
                  </a:lnTo>
                  <a:lnTo>
                    <a:pt x="702952" y="1746915"/>
                  </a:lnTo>
                  <a:lnTo>
                    <a:pt x="747543" y="1754958"/>
                  </a:lnTo>
                  <a:lnTo>
                    <a:pt x="792420" y="1760703"/>
                  </a:lnTo>
                  <a:lnTo>
                    <a:pt x="837487" y="1764150"/>
                  </a:lnTo>
                  <a:lnTo>
                    <a:pt x="882649" y="1765299"/>
                  </a:lnTo>
                  <a:lnTo>
                    <a:pt x="927811" y="1764150"/>
                  </a:lnTo>
                  <a:lnTo>
                    <a:pt x="972878" y="1760703"/>
                  </a:lnTo>
                  <a:lnTo>
                    <a:pt x="1017754" y="1754958"/>
                  </a:lnTo>
                  <a:lnTo>
                    <a:pt x="1062345" y="1746915"/>
                  </a:lnTo>
                  <a:lnTo>
                    <a:pt x="1106555" y="1736574"/>
                  </a:lnTo>
                  <a:lnTo>
                    <a:pt x="1150290" y="1723935"/>
                  </a:lnTo>
                  <a:lnTo>
                    <a:pt x="1193453" y="1708998"/>
                  </a:lnTo>
                  <a:lnTo>
                    <a:pt x="1235950" y="1691763"/>
                  </a:lnTo>
                  <a:lnTo>
                    <a:pt x="1277685" y="1672230"/>
                  </a:lnTo>
                  <a:lnTo>
                    <a:pt x="1318564" y="1650399"/>
                  </a:lnTo>
                  <a:lnTo>
                    <a:pt x="1358491" y="1626271"/>
                  </a:lnTo>
                  <a:lnTo>
                    <a:pt x="1397371" y="1599844"/>
                  </a:lnTo>
                  <a:lnTo>
                    <a:pt x="1435108" y="1571119"/>
                  </a:lnTo>
                  <a:lnTo>
                    <a:pt x="1471608" y="1540096"/>
                  </a:lnTo>
                  <a:lnTo>
                    <a:pt x="1506776" y="1506775"/>
                  </a:lnTo>
                  <a:lnTo>
                    <a:pt x="1540097" y="1471608"/>
                  </a:lnTo>
                  <a:lnTo>
                    <a:pt x="1571120" y="1435107"/>
                  </a:lnTo>
                  <a:lnTo>
                    <a:pt x="1599845" y="1397370"/>
                  </a:lnTo>
                  <a:lnTo>
                    <a:pt x="1626271" y="1358490"/>
                  </a:lnTo>
                  <a:lnTo>
                    <a:pt x="1650400" y="1318563"/>
                  </a:lnTo>
                  <a:lnTo>
                    <a:pt x="1672231" y="1277684"/>
                  </a:lnTo>
                  <a:lnTo>
                    <a:pt x="1691764" y="1235949"/>
                  </a:lnTo>
                  <a:lnTo>
                    <a:pt x="1708999" y="1193452"/>
                  </a:lnTo>
                  <a:lnTo>
                    <a:pt x="1723936" y="1150289"/>
                  </a:lnTo>
                  <a:lnTo>
                    <a:pt x="1736575" y="1106554"/>
                  </a:lnTo>
                  <a:lnTo>
                    <a:pt x="1746916" y="1062344"/>
                  </a:lnTo>
                  <a:lnTo>
                    <a:pt x="1754959" y="1017753"/>
                  </a:lnTo>
                  <a:lnTo>
                    <a:pt x="1760704" y="972877"/>
                  </a:lnTo>
                  <a:lnTo>
                    <a:pt x="1764151" y="927810"/>
                  </a:lnTo>
                  <a:lnTo>
                    <a:pt x="1765300" y="882648"/>
                  </a:lnTo>
                  <a:lnTo>
                    <a:pt x="1764151" y="837486"/>
                  </a:lnTo>
                  <a:lnTo>
                    <a:pt x="1760704" y="792419"/>
                  </a:lnTo>
                  <a:lnTo>
                    <a:pt x="1754959" y="747542"/>
                  </a:lnTo>
                  <a:lnTo>
                    <a:pt x="1746916" y="702951"/>
                  </a:lnTo>
                  <a:lnTo>
                    <a:pt x="1736575" y="658741"/>
                  </a:lnTo>
                  <a:lnTo>
                    <a:pt x="1723936" y="615007"/>
                  </a:lnTo>
                  <a:lnTo>
                    <a:pt x="1708999" y="571844"/>
                  </a:lnTo>
                  <a:lnTo>
                    <a:pt x="1691764" y="529347"/>
                  </a:lnTo>
                  <a:lnTo>
                    <a:pt x="1672231" y="487612"/>
                  </a:lnTo>
                  <a:lnTo>
                    <a:pt x="1650400" y="446733"/>
                  </a:lnTo>
                  <a:lnTo>
                    <a:pt x="1626271" y="406806"/>
                  </a:lnTo>
                  <a:lnTo>
                    <a:pt x="1599845" y="367926"/>
                  </a:lnTo>
                  <a:lnTo>
                    <a:pt x="1571120" y="330189"/>
                  </a:lnTo>
                  <a:lnTo>
                    <a:pt x="1540097" y="293689"/>
                  </a:lnTo>
                  <a:lnTo>
                    <a:pt x="1506776" y="258521"/>
                  </a:lnTo>
                  <a:lnTo>
                    <a:pt x="1471608" y="225201"/>
                  </a:lnTo>
                  <a:lnTo>
                    <a:pt x="1435108" y="194178"/>
                  </a:lnTo>
                  <a:lnTo>
                    <a:pt x="1397371" y="165453"/>
                  </a:lnTo>
                  <a:lnTo>
                    <a:pt x="1358491" y="139027"/>
                  </a:lnTo>
                  <a:lnTo>
                    <a:pt x="1318564" y="114898"/>
                  </a:lnTo>
                  <a:lnTo>
                    <a:pt x="1277685" y="93067"/>
                  </a:lnTo>
                  <a:lnTo>
                    <a:pt x="1235950" y="73535"/>
                  </a:lnTo>
                  <a:lnTo>
                    <a:pt x="1193453" y="56300"/>
                  </a:lnTo>
                  <a:lnTo>
                    <a:pt x="1150290" y="41363"/>
                  </a:lnTo>
                  <a:lnTo>
                    <a:pt x="1106555" y="28724"/>
                  </a:lnTo>
                  <a:lnTo>
                    <a:pt x="1062345" y="18383"/>
                  </a:lnTo>
                  <a:lnTo>
                    <a:pt x="1017754" y="10340"/>
                  </a:lnTo>
                  <a:lnTo>
                    <a:pt x="972878" y="4595"/>
                  </a:lnTo>
                  <a:lnTo>
                    <a:pt x="927811" y="1148"/>
                  </a:lnTo>
                  <a:lnTo>
                    <a:pt x="88264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32099" y="508000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1506776" y="258522"/>
                  </a:moveTo>
                  <a:lnTo>
                    <a:pt x="1540097" y="293689"/>
                  </a:lnTo>
                  <a:lnTo>
                    <a:pt x="1571120" y="330189"/>
                  </a:lnTo>
                  <a:lnTo>
                    <a:pt x="1599845" y="367927"/>
                  </a:lnTo>
                  <a:lnTo>
                    <a:pt x="1626271" y="406807"/>
                  </a:lnTo>
                  <a:lnTo>
                    <a:pt x="1650400" y="446733"/>
                  </a:lnTo>
                  <a:lnTo>
                    <a:pt x="1672231" y="487612"/>
                  </a:lnTo>
                  <a:lnTo>
                    <a:pt x="1691764" y="529348"/>
                  </a:lnTo>
                  <a:lnTo>
                    <a:pt x="1708999" y="571844"/>
                  </a:lnTo>
                  <a:lnTo>
                    <a:pt x="1723936" y="615008"/>
                  </a:lnTo>
                  <a:lnTo>
                    <a:pt x="1736575" y="658742"/>
                  </a:lnTo>
                  <a:lnTo>
                    <a:pt x="1746916" y="702952"/>
                  </a:lnTo>
                  <a:lnTo>
                    <a:pt x="1754959" y="747543"/>
                  </a:lnTo>
                  <a:lnTo>
                    <a:pt x="1760704" y="792419"/>
                  </a:lnTo>
                  <a:lnTo>
                    <a:pt x="1764151" y="837486"/>
                  </a:lnTo>
                  <a:lnTo>
                    <a:pt x="1765300" y="882648"/>
                  </a:lnTo>
                  <a:lnTo>
                    <a:pt x="1764151" y="927810"/>
                  </a:lnTo>
                  <a:lnTo>
                    <a:pt x="1760704" y="972877"/>
                  </a:lnTo>
                  <a:lnTo>
                    <a:pt x="1754959" y="1017754"/>
                  </a:lnTo>
                  <a:lnTo>
                    <a:pt x="1746916" y="1062345"/>
                  </a:lnTo>
                  <a:lnTo>
                    <a:pt x="1736575" y="1106555"/>
                  </a:lnTo>
                  <a:lnTo>
                    <a:pt x="1723936" y="1150289"/>
                  </a:lnTo>
                  <a:lnTo>
                    <a:pt x="1708999" y="1193452"/>
                  </a:lnTo>
                  <a:lnTo>
                    <a:pt x="1691764" y="1235949"/>
                  </a:lnTo>
                  <a:lnTo>
                    <a:pt x="1672231" y="1277685"/>
                  </a:lnTo>
                  <a:lnTo>
                    <a:pt x="1650400" y="1318563"/>
                  </a:lnTo>
                  <a:lnTo>
                    <a:pt x="1626271" y="1358490"/>
                  </a:lnTo>
                  <a:lnTo>
                    <a:pt x="1599845" y="1397370"/>
                  </a:lnTo>
                  <a:lnTo>
                    <a:pt x="1571120" y="1435108"/>
                  </a:lnTo>
                  <a:lnTo>
                    <a:pt x="1540097" y="1471608"/>
                  </a:lnTo>
                  <a:lnTo>
                    <a:pt x="1506776" y="1506776"/>
                  </a:lnTo>
                  <a:lnTo>
                    <a:pt x="1471608" y="1540096"/>
                  </a:lnTo>
                  <a:lnTo>
                    <a:pt x="1435108" y="1571119"/>
                  </a:lnTo>
                  <a:lnTo>
                    <a:pt x="1397371" y="1599844"/>
                  </a:lnTo>
                  <a:lnTo>
                    <a:pt x="1358491" y="1626271"/>
                  </a:lnTo>
                  <a:lnTo>
                    <a:pt x="1318564" y="1650400"/>
                  </a:lnTo>
                  <a:lnTo>
                    <a:pt x="1277685" y="1672231"/>
                  </a:lnTo>
                  <a:lnTo>
                    <a:pt x="1235950" y="1691764"/>
                  </a:lnTo>
                  <a:lnTo>
                    <a:pt x="1193453" y="1708999"/>
                  </a:lnTo>
                  <a:lnTo>
                    <a:pt x="1150290" y="1723936"/>
                  </a:lnTo>
                  <a:lnTo>
                    <a:pt x="1106555" y="1736574"/>
                  </a:lnTo>
                  <a:lnTo>
                    <a:pt x="1062345" y="1746915"/>
                  </a:lnTo>
                  <a:lnTo>
                    <a:pt x="1017754" y="1754958"/>
                  </a:lnTo>
                  <a:lnTo>
                    <a:pt x="972878" y="1760703"/>
                  </a:lnTo>
                  <a:lnTo>
                    <a:pt x="927811" y="1764150"/>
                  </a:lnTo>
                  <a:lnTo>
                    <a:pt x="882649" y="1765299"/>
                  </a:lnTo>
                  <a:lnTo>
                    <a:pt x="837487" y="1764150"/>
                  </a:lnTo>
                  <a:lnTo>
                    <a:pt x="792420" y="1760703"/>
                  </a:lnTo>
                  <a:lnTo>
                    <a:pt x="747543" y="1754958"/>
                  </a:lnTo>
                  <a:lnTo>
                    <a:pt x="702952" y="1746915"/>
                  </a:lnTo>
                  <a:lnTo>
                    <a:pt x="658742" y="1736574"/>
                  </a:lnTo>
                  <a:lnTo>
                    <a:pt x="615008" y="1723936"/>
                  </a:lnTo>
                  <a:lnTo>
                    <a:pt x="571845" y="1708999"/>
                  </a:lnTo>
                  <a:lnTo>
                    <a:pt x="529348" y="1691764"/>
                  </a:lnTo>
                  <a:lnTo>
                    <a:pt x="487613" y="1672231"/>
                  </a:lnTo>
                  <a:lnTo>
                    <a:pt x="446734" y="1650400"/>
                  </a:lnTo>
                  <a:lnTo>
                    <a:pt x="406807" y="1626271"/>
                  </a:lnTo>
                  <a:lnTo>
                    <a:pt x="367927" y="1599844"/>
                  </a:lnTo>
                  <a:lnTo>
                    <a:pt x="330190" y="1571119"/>
                  </a:lnTo>
                  <a:lnTo>
                    <a:pt x="293690" y="1540096"/>
                  </a:lnTo>
                  <a:lnTo>
                    <a:pt x="258522" y="1506776"/>
                  </a:lnTo>
                  <a:lnTo>
                    <a:pt x="225202" y="1471608"/>
                  </a:lnTo>
                  <a:lnTo>
                    <a:pt x="194179" y="1435108"/>
                  </a:lnTo>
                  <a:lnTo>
                    <a:pt x="165454" y="1397370"/>
                  </a:lnTo>
                  <a:lnTo>
                    <a:pt x="139027" y="1358490"/>
                  </a:lnTo>
                  <a:lnTo>
                    <a:pt x="114899" y="1318563"/>
                  </a:lnTo>
                  <a:lnTo>
                    <a:pt x="93068" y="1277685"/>
                  </a:lnTo>
                  <a:lnTo>
                    <a:pt x="73535" y="1235949"/>
                  </a:lnTo>
                  <a:lnTo>
                    <a:pt x="56300" y="1193452"/>
                  </a:lnTo>
                  <a:lnTo>
                    <a:pt x="41363" y="1150289"/>
                  </a:lnTo>
                  <a:lnTo>
                    <a:pt x="28724" y="1106555"/>
                  </a:lnTo>
                  <a:lnTo>
                    <a:pt x="18383" y="1062345"/>
                  </a:lnTo>
                  <a:lnTo>
                    <a:pt x="10340" y="1017754"/>
                  </a:lnTo>
                  <a:lnTo>
                    <a:pt x="4595" y="972877"/>
                  </a:lnTo>
                  <a:lnTo>
                    <a:pt x="1148" y="927810"/>
                  </a:lnTo>
                  <a:lnTo>
                    <a:pt x="0" y="882648"/>
                  </a:lnTo>
                  <a:lnTo>
                    <a:pt x="1148" y="837486"/>
                  </a:lnTo>
                  <a:lnTo>
                    <a:pt x="4595" y="792419"/>
                  </a:lnTo>
                  <a:lnTo>
                    <a:pt x="10340" y="747543"/>
                  </a:lnTo>
                  <a:lnTo>
                    <a:pt x="18383" y="702952"/>
                  </a:lnTo>
                  <a:lnTo>
                    <a:pt x="28724" y="658742"/>
                  </a:lnTo>
                  <a:lnTo>
                    <a:pt x="41363" y="615008"/>
                  </a:lnTo>
                  <a:lnTo>
                    <a:pt x="56300" y="571844"/>
                  </a:lnTo>
                  <a:lnTo>
                    <a:pt x="73535" y="529348"/>
                  </a:lnTo>
                  <a:lnTo>
                    <a:pt x="93068" y="487612"/>
                  </a:lnTo>
                  <a:lnTo>
                    <a:pt x="114899" y="446733"/>
                  </a:lnTo>
                  <a:lnTo>
                    <a:pt x="139027" y="406807"/>
                  </a:lnTo>
                  <a:lnTo>
                    <a:pt x="165454" y="367927"/>
                  </a:lnTo>
                  <a:lnTo>
                    <a:pt x="194179" y="330189"/>
                  </a:lnTo>
                  <a:lnTo>
                    <a:pt x="225202" y="293689"/>
                  </a:lnTo>
                  <a:lnTo>
                    <a:pt x="258522" y="258522"/>
                  </a:lnTo>
                  <a:lnTo>
                    <a:pt x="293690" y="225201"/>
                  </a:lnTo>
                  <a:lnTo>
                    <a:pt x="330190" y="194178"/>
                  </a:lnTo>
                  <a:lnTo>
                    <a:pt x="367927" y="165454"/>
                  </a:lnTo>
                  <a:lnTo>
                    <a:pt x="406807" y="139027"/>
                  </a:lnTo>
                  <a:lnTo>
                    <a:pt x="446734" y="114898"/>
                  </a:lnTo>
                  <a:lnTo>
                    <a:pt x="487613" y="93067"/>
                  </a:lnTo>
                  <a:lnTo>
                    <a:pt x="529348" y="73535"/>
                  </a:lnTo>
                  <a:lnTo>
                    <a:pt x="571845" y="56300"/>
                  </a:lnTo>
                  <a:lnTo>
                    <a:pt x="615008" y="41363"/>
                  </a:lnTo>
                  <a:lnTo>
                    <a:pt x="658742" y="28724"/>
                  </a:lnTo>
                  <a:lnTo>
                    <a:pt x="702952" y="18383"/>
                  </a:lnTo>
                  <a:lnTo>
                    <a:pt x="747543" y="10340"/>
                  </a:lnTo>
                  <a:lnTo>
                    <a:pt x="792420" y="4595"/>
                  </a:lnTo>
                  <a:lnTo>
                    <a:pt x="837487" y="1148"/>
                  </a:lnTo>
                  <a:lnTo>
                    <a:pt x="882649" y="0"/>
                  </a:lnTo>
                  <a:lnTo>
                    <a:pt x="927811" y="1148"/>
                  </a:lnTo>
                  <a:lnTo>
                    <a:pt x="972878" y="4595"/>
                  </a:lnTo>
                  <a:lnTo>
                    <a:pt x="1017754" y="10340"/>
                  </a:lnTo>
                  <a:lnTo>
                    <a:pt x="1062345" y="18383"/>
                  </a:lnTo>
                  <a:lnTo>
                    <a:pt x="1106555" y="28724"/>
                  </a:lnTo>
                  <a:lnTo>
                    <a:pt x="1150290" y="41363"/>
                  </a:lnTo>
                  <a:lnTo>
                    <a:pt x="1193453" y="56300"/>
                  </a:lnTo>
                  <a:lnTo>
                    <a:pt x="1235950" y="73535"/>
                  </a:lnTo>
                  <a:lnTo>
                    <a:pt x="1277685" y="93067"/>
                  </a:lnTo>
                  <a:lnTo>
                    <a:pt x="1318564" y="114898"/>
                  </a:lnTo>
                  <a:lnTo>
                    <a:pt x="1358491" y="139027"/>
                  </a:lnTo>
                  <a:lnTo>
                    <a:pt x="1397371" y="165454"/>
                  </a:lnTo>
                  <a:lnTo>
                    <a:pt x="1435108" y="194178"/>
                  </a:lnTo>
                  <a:lnTo>
                    <a:pt x="1471608" y="225201"/>
                  </a:lnTo>
                  <a:lnTo>
                    <a:pt x="1506776" y="258522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196197" y="1206500"/>
            <a:ext cx="104330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14">
                <a:solidFill>
                  <a:srgbClr val="212121"/>
                </a:solidFill>
                <a:latin typeface="Trebuchet MS"/>
                <a:cs typeface="Trebuchet MS"/>
              </a:rPr>
              <a:t>SERVER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5100" y="533400"/>
            <a:ext cx="2006600" cy="9525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455295">
              <a:lnSpc>
                <a:spcPct val="100000"/>
              </a:lnSpc>
            </a:pPr>
            <a:r>
              <a:rPr dirty="0" sz="1900" spc="-10">
                <a:solidFill>
                  <a:srgbClr val="212121"/>
                </a:solidFill>
                <a:latin typeface="Trebuchet MS"/>
                <a:cs typeface="Trebuchet MS"/>
              </a:rPr>
              <a:t>page.html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500" y="1371600"/>
            <a:ext cx="2006600" cy="5842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dirty="0" sz="1900" spc="-20">
                <a:solidFill>
                  <a:srgbClr val="212121"/>
                </a:solidFill>
                <a:latin typeface="Trebuchet MS"/>
                <a:cs typeface="Trebuchet MS"/>
              </a:rPr>
              <a:t>.asp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1800" y="2146300"/>
            <a:ext cx="2006600" cy="5842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dirty="0" sz="1900" spc="140">
                <a:solidFill>
                  <a:srgbClr val="212121"/>
                </a:solidFill>
                <a:latin typeface="Trebuchet MS"/>
                <a:cs typeface="Trebuchet MS"/>
              </a:rPr>
              <a:t>SQL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1800" y="2921000"/>
            <a:ext cx="2006600" cy="5842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dirty="0" sz="1900" spc="-45">
                <a:solidFill>
                  <a:srgbClr val="212121"/>
                </a:solidFill>
                <a:latin typeface="Trebuchet MS"/>
                <a:cs typeface="Trebuchet MS"/>
              </a:rPr>
              <a:t>etc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4500" y="596900"/>
            <a:ext cx="2006600" cy="5842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1016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dirty="0" sz="1900" spc="-75">
                <a:solidFill>
                  <a:srgbClr val="212121"/>
                </a:solidFill>
                <a:latin typeface="Trebuchet MS"/>
                <a:cs typeface="Trebuchet MS"/>
              </a:rPr>
              <a:t>.net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37199" y="495300"/>
            <a:ext cx="1790700" cy="1790700"/>
            <a:chOff x="5537199" y="495300"/>
            <a:chExt cx="1790700" cy="1790700"/>
          </a:xfrm>
        </p:grpSpPr>
        <p:sp>
          <p:nvSpPr>
            <p:cNvPr id="14" name="object 14"/>
            <p:cNvSpPr/>
            <p:nvPr/>
          </p:nvSpPr>
          <p:spPr>
            <a:xfrm>
              <a:off x="5549899" y="508000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882649" y="0"/>
                  </a:moveTo>
                  <a:lnTo>
                    <a:pt x="837487" y="1148"/>
                  </a:lnTo>
                  <a:lnTo>
                    <a:pt x="792420" y="4595"/>
                  </a:lnTo>
                  <a:lnTo>
                    <a:pt x="747543" y="10340"/>
                  </a:lnTo>
                  <a:lnTo>
                    <a:pt x="702952" y="18383"/>
                  </a:lnTo>
                  <a:lnTo>
                    <a:pt x="658742" y="28724"/>
                  </a:lnTo>
                  <a:lnTo>
                    <a:pt x="615008" y="41363"/>
                  </a:lnTo>
                  <a:lnTo>
                    <a:pt x="571845" y="56300"/>
                  </a:lnTo>
                  <a:lnTo>
                    <a:pt x="529348" y="73535"/>
                  </a:lnTo>
                  <a:lnTo>
                    <a:pt x="487613" y="93067"/>
                  </a:lnTo>
                  <a:lnTo>
                    <a:pt x="446734" y="114898"/>
                  </a:lnTo>
                  <a:lnTo>
                    <a:pt x="406807" y="139027"/>
                  </a:lnTo>
                  <a:lnTo>
                    <a:pt x="367927" y="165453"/>
                  </a:lnTo>
                  <a:lnTo>
                    <a:pt x="330190" y="194178"/>
                  </a:lnTo>
                  <a:lnTo>
                    <a:pt x="293690" y="225201"/>
                  </a:lnTo>
                  <a:lnTo>
                    <a:pt x="258522" y="258521"/>
                  </a:lnTo>
                  <a:lnTo>
                    <a:pt x="225202" y="293689"/>
                  </a:lnTo>
                  <a:lnTo>
                    <a:pt x="194179" y="330189"/>
                  </a:lnTo>
                  <a:lnTo>
                    <a:pt x="165454" y="367926"/>
                  </a:lnTo>
                  <a:lnTo>
                    <a:pt x="139027" y="406806"/>
                  </a:lnTo>
                  <a:lnTo>
                    <a:pt x="114899" y="446733"/>
                  </a:lnTo>
                  <a:lnTo>
                    <a:pt x="93068" y="487612"/>
                  </a:lnTo>
                  <a:lnTo>
                    <a:pt x="73535" y="529347"/>
                  </a:lnTo>
                  <a:lnTo>
                    <a:pt x="56300" y="571844"/>
                  </a:lnTo>
                  <a:lnTo>
                    <a:pt x="41363" y="615007"/>
                  </a:lnTo>
                  <a:lnTo>
                    <a:pt x="28724" y="658741"/>
                  </a:lnTo>
                  <a:lnTo>
                    <a:pt x="18383" y="702951"/>
                  </a:lnTo>
                  <a:lnTo>
                    <a:pt x="10340" y="747542"/>
                  </a:lnTo>
                  <a:lnTo>
                    <a:pt x="4595" y="792419"/>
                  </a:lnTo>
                  <a:lnTo>
                    <a:pt x="1148" y="837486"/>
                  </a:lnTo>
                  <a:lnTo>
                    <a:pt x="0" y="882648"/>
                  </a:lnTo>
                  <a:lnTo>
                    <a:pt x="1148" y="927810"/>
                  </a:lnTo>
                  <a:lnTo>
                    <a:pt x="4595" y="972877"/>
                  </a:lnTo>
                  <a:lnTo>
                    <a:pt x="10340" y="1017753"/>
                  </a:lnTo>
                  <a:lnTo>
                    <a:pt x="18383" y="1062344"/>
                  </a:lnTo>
                  <a:lnTo>
                    <a:pt x="28724" y="1106554"/>
                  </a:lnTo>
                  <a:lnTo>
                    <a:pt x="41363" y="1150289"/>
                  </a:lnTo>
                  <a:lnTo>
                    <a:pt x="56300" y="1193452"/>
                  </a:lnTo>
                  <a:lnTo>
                    <a:pt x="73535" y="1235949"/>
                  </a:lnTo>
                  <a:lnTo>
                    <a:pt x="93068" y="1277684"/>
                  </a:lnTo>
                  <a:lnTo>
                    <a:pt x="114899" y="1318563"/>
                  </a:lnTo>
                  <a:lnTo>
                    <a:pt x="139027" y="1358490"/>
                  </a:lnTo>
                  <a:lnTo>
                    <a:pt x="165454" y="1397370"/>
                  </a:lnTo>
                  <a:lnTo>
                    <a:pt x="194179" y="1435107"/>
                  </a:lnTo>
                  <a:lnTo>
                    <a:pt x="225202" y="1471608"/>
                  </a:lnTo>
                  <a:lnTo>
                    <a:pt x="258522" y="1506775"/>
                  </a:lnTo>
                  <a:lnTo>
                    <a:pt x="293690" y="1540096"/>
                  </a:lnTo>
                  <a:lnTo>
                    <a:pt x="330190" y="1571119"/>
                  </a:lnTo>
                  <a:lnTo>
                    <a:pt x="367927" y="1599844"/>
                  </a:lnTo>
                  <a:lnTo>
                    <a:pt x="406807" y="1626271"/>
                  </a:lnTo>
                  <a:lnTo>
                    <a:pt x="446734" y="1650399"/>
                  </a:lnTo>
                  <a:lnTo>
                    <a:pt x="487613" y="1672230"/>
                  </a:lnTo>
                  <a:lnTo>
                    <a:pt x="529348" y="1691763"/>
                  </a:lnTo>
                  <a:lnTo>
                    <a:pt x="571845" y="1708998"/>
                  </a:lnTo>
                  <a:lnTo>
                    <a:pt x="615008" y="1723935"/>
                  </a:lnTo>
                  <a:lnTo>
                    <a:pt x="658742" y="1736574"/>
                  </a:lnTo>
                  <a:lnTo>
                    <a:pt x="702952" y="1746915"/>
                  </a:lnTo>
                  <a:lnTo>
                    <a:pt x="747543" y="1754958"/>
                  </a:lnTo>
                  <a:lnTo>
                    <a:pt x="792420" y="1760703"/>
                  </a:lnTo>
                  <a:lnTo>
                    <a:pt x="837487" y="1764150"/>
                  </a:lnTo>
                  <a:lnTo>
                    <a:pt x="882649" y="1765299"/>
                  </a:lnTo>
                  <a:lnTo>
                    <a:pt x="927811" y="1764150"/>
                  </a:lnTo>
                  <a:lnTo>
                    <a:pt x="972878" y="1760703"/>
                  </a:lnTo>
                  <a:lnTo>
                    <a:pt x="1017754" y="1754958"/>
                  </a:lnTo>
                  <a:lnTo>
                    <a:pt x="1062345" y="1746915"/>
                  </a:lnTo>
                  <a:lnTo>
                    <a:pt x="1106556" y="1736574"/>
                  </a:lnTo>
                  <a:lnTo>
                    <a:pt x="1150290" y="1723935"/>
                  </a:lnTo>
                  <a:lnTo>
                    <a:pt x="1193453" y="1708998"/>
                  </a:lnTo>
                  <a:lnTo>
                    <a:pt x="1235950" y="1691763"/>
                  </a:lnTo>
                  <a:lnTo>
                    <a:pt x="1277686" y="1672230"/>
                  </a:lnTo>
                  <a:lnTo>
                    <a:pt x="1318565" y="1650399"/>
                  </a:lnTo>
                  <a:lnTo>
                    <a:pt x="1358492" y="1626271"/>
                  </a:lnTo>
                  <a:lnTo>
                    <a:pt x="1397372" y="1599844"/>
                  </a:lnTo>
                  <a:lnTo>
                    <a:pt x="1435109" y="1571119"/>
                  </a:lnTo>
                  <a:lnTo>
                    <a:pt x="1471610" y="1540096"/>
                  </a:lnTo>
                  <a:lnTo>
                    <a:pt x="1506777" y="1506775"/>
                  </a:lnTo>
                  <a:lnTo>
                    <a:pt x="1540098" y="1471608"/>
                  </a:lnTo>
                  <a:lnTo>
                    <a:pt x="1571121" y="1435107"/>
                  </a:lnTo>
                  <a:lnTo>
                    <a:pt x="1599846" y="1397370"/>
                  </a:lnTo>
                  <a:lnTo>
                    <a:pt x="1626272" y="1358490"/>
                  </a:lnTo>
                  <a:lnTo>
                    <a:pt x="1650401" y="1318563"/>
                  </a:lnTo>
                  <a:lnTo>
                    <a:pt x="1672232" y="1277684"/>
                  </a:lnTo>
                  <a:lnTo>
                    <a:pt x="1691765" y="1235949"/>
                  </a:lnTo>
                  <a:lnTo>
                    <a:pt x="1709000" y="1193452"/>
                  </a:lnTo>
                  <a:lnTo>
                    <a:pt x="1723936" y="1150289"/>
                  </a:lnTo>
                  <a:lnTo>
                    <a:pt x="1736575" y="1106554"/>
                  </a:lnTo>
                  <a:lnTo>
                    <a:pt x="1746916" y="1062344"/>
                  </a:lnTo>
                  <a:lnTo>
                    <a:pt x="1754959" y="1017753"/>
                  </a:lnTo>
                  <a:lnTo>
                    <a:pt x="1760704" y="972877"/>
                  </a:lnTo>
                  <a:lnTo>
                    <a:pt x="1764151" y="927810"/>
                  </a:lnTo>
                  <a:lnTo>
                    <a:pt x="1765300" y="882648"/>
                  </a:lnTo>
                  <a:lnTo>
                    <a:pt x="1764151" y="837486"/>
                  </a:lnTo>
                  <a:lnTo>
                    <a:pt x="1760704" y="792419"/>
                  </a:lnTo>
                  <a:lnTo>
                    <a:pt x="1754959" y="747542"/>
                  </a:lnTo>
                  <a:lnTo>
                    <a:pt x="1746916" y="702951"/>
                  </a:lnTo>
                  <a:lnTo>
                    <a:pt x="1736575" y="658741"/>
                  </a:lnTo>
                  <a:lnTo>
                    <a:pt x="1723936" y="615007"/>
                  </a:lnTo>
                  <a:lnTo>
                    <a:pt x="1709000" y="571844"/>
                  </a:lnTo>
                  <a:lnTo>
                    <a:pt x="1691765" y="529347"/>
                  </a:lnTo>
                  <a:lnTo>
                    <a:pt x="1672232" y="487612"/>
                  </a:lnTo>
                  <a:lnTo>
                    <a:pt x="1650401" y="446733"/>
                  </a:lnTo>
                  <a:lnTo>
                    <a:pt x="1626272" y="406806"/>
                  </a:lnTo>
                  <a:lnTo>
                    <a:pt x="1599846" y="367926"/>
                  </a:lnTo>
                  <a:lnTo>
                    <a:pt x="1571121" y="330189"/>
                  </a:lnTo>
                  <a:lnTo>
                    <a:pt x="1540098" y="293689"/>
                  </a:lnTo>
                  <a:lnTo>
                    <a:pt x="1506777" y="258521"/>
                  </a:lnTo>
                  <a:lnTo>
                    <a:pt x="1471610" y="225201"/>
                  </a:lnTo>
                  <a:lnTo>
                    <a:pt x="1435109" y="194178"/>
                  </a:lnTo>
                  <a:lnTo>
                    <a:pt x="1397372" y="165453"/>
                  </a:lnTo>
                  <a:lnTo>
                    <a:pt x="1358492" y="139027"/>
                  </a:lnTo>
                  <a:lnTo>
                    <a:pt x="1318565" y="114898"/>
                  </a:lnTo>
                  <a:lnTo>
                    <a:pt x="1277686" y="93067"/>
                  </a:lnTo>
                  <a:lnTo>
                    <a:pt x="1235950" y="73535"/>
                  </a:lnTo>
                  <a:lnTo>
                    <a:pt x="1193453" y="56300"/>
                  </a:lnTo>
                  <a:lnTo>
                    <a:pt x="1150290" y="41363"/>
                  </a:lnTo>
                  <a:lnTo>
                    <a:pt x="1106556" y="28724"/>
                  </a:lnTo>
                  <a:lnTo>
                    <a:pt x="1062345" y="18383"/>
                  </a:lnTo>
                  <a:lnTo>
                    <a:pt x="1017754" y="10340"/>
                  </a:lnTo>
                  <a:lnTo>
                    <a:pt x="972878" y="4595"/>
                  </a:lnTo>
                  <a:lnTo>
                    <a:pt x="927811" y="1148"/>
                  </a:lnTo>
                  <a:lnTo>
                    <a:pt x="88264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49899" y="508000"/>
              <a:ext cx="1765300" cy="1765300"/>
            </a:xfrm>
            <a:custGeom>
              <a:avLst/>
              <a:gdLst/>
              <a:ahLst/>
              <a:cxnLst/>
              <a:rect l="l" t="t" r="r" b="b"/>
              <a:pathLst>
                <a:path w="1765300" h="1765300">
                  <a:moveTo>
                    <a:pt x="1506777" y="258522"/>
                  </a:moveTo>
                  <a:lnTo>
                    <a:pt x="1540098" y="293689"/>
                  </a:lnTo>
                  <a:lnTo>
                    <a:pt x="1571121" y="330189"/>
                  </a:lnTo>
                  <a:lnTo>
                    <a:pt x="1599846" y="367927"/>
                  </a:lnTo>
                  <a:lnTo>
                    <a:pt x="1626272" y="406807"/>
                  </a:lnTo>
                  <a:lnTo>
                    <a:pt x="1650401" y="446733"/>
                  </a:lnTo>
                  <a:lnTo>
                    <a:pt x="1672232" y="487612"/>
                  </a:lnTo>
                  <a:lnTo>
                    <a:pt x="1691765" y="529348"/>
                  </a:lnTo>
                  <a:lnTo>
                    <a:pt x="1709000" y="571844"/>
                  </a:lnTo>
                  <a:lnTo>
                    <a:pt x="1723936" y="615008"/>
                  </a:lnTo>
                  <a:lnTo>
                    <a:pt x="1736575" y="658742"/>
                  </a:lnTo>
                  <a:lnTo>
                    <a:pt x="1746916" y="702952"/>
                  </a:lnTo>
                  <a:lnTo>
                    <a:pt x="1754959" y="747543"/>
                  </a:lnTo>
                  <a:lnTo>
                    <a:pt x="1760704" y="792419"/>
                  </a:lnTo>
                  <a:lnTo>
                    <a:pt x="1764151" y="837486"/>
                  </a:lnTo>
                  <a:lnTo>
                    <a:pt x="1765300" y="882648"/>
                  </a:lnTo>
                  <a:lnTo>
                    <a:pt x="1764151" y="927810"/>
                  </a:lnTo>
                  <a:lnTo>
                    <a:pt x="1760704" y="972877"/>
                  </a:lnTo>
                  <a:lnTo>
                    <a:pt x="1754959" y="1017754"/>
                  </a:lnTo>
                  <a:lnTo>
                    <a:pt x="1746916" y="1062345"/>
                  </a:lnTo>
                  <a:lnTo>
                    <a:pt x="1736575" y="1106555"/>
                  </a:lnTo>
                  <a:lnTo>
                    <a:pt x="1723936" y="1150289"/>
                  </a:lnTo>
                  <a:lnTo>
                    <a:pt x="1709000" y="1193452"/>
                  </a:lnTo>
                  <a:lnTo>
                    <a:pt x="1691765" y="1235949"/>
                  </a:lnTo>
                  <a:lnTo>
                    <a:pt x="1672232" y="1277685"/>
                  </a:lnTo>
                  <a:lnTo>
                    <a:pt x="1650401" y="1318563"/>
                  </a:lnTo>
                  <a:lnTo>
                    <a:pt x="1626272" y="1358490"/>
                  </a:lnTo>
                  <a:lnTo>
                    <a:pt x="1599846" y="1397370"/>
                  </a:lnTo>
                  <a:lnTo>
                    <a:pt x="1571121" y="1435108"/>
                  </a:lnTo>
                  <a:lnTo>
                    <a:pt x="1540098" y="1471608"/>
                  </a:lnTo>
                  <a:lnTo>
                    <a:pt x="1506777" y="1506776"/>
                  </a:lnTo>
                  <a:lnTo>
                    <a:pt x="1471610" y="1540096"/>
                  </a:lnTo>
                  <a:lnTo>
                    <a:pt x="1435109" y="1571119"/>
                  </a:lnTo>
                  <a:lnTo>
                    <a:pt x="1397372" y="1599844"/>
                  </a:lnTo>
                  <a:lnTo>
                    <a:pt x="1358492" y="1626271"/>
                  </a:lnTo>
                  <a:lnTo>
                    <a:pt x="1318565" y="1650400"/>
                  </a:lnTo>
                  <a:lnTo>
                    <a:pt x="1277686" y="1672231"/>
                  </a:lnTo>
                  <a:lnTo>
                    <a:pt x="1235950" y="1691764"/>
                  </a:lnTo>
                  <a:lnTo>
                    <a:pt x="1193453" y="1708999"/>
                  </a:lnTo>
                  <a:lnTo>
                    <a:pt x="1150290" y="1723936"/>
                  </a:lnTo>
                  <a:lnTo>
                    <a:pt x="1106556" y="1736574"/>
                  </a:lnTo>
                  <a:lnTo>
                    <a:pt x="1062345" y="1746915"/>
                  </a:lnTo>
                  <a:lnTo>
                    <a:pt x="1017754" y="1754958"/>
                  </a:lnTo>
                  <a:lnTo>
                    <a:pt x="972878" y="1760703"/>
                  </a:lnTo>
                  <a:lnTo>
                    <a:pt x="927811" y="1764150"/>
                  </a:lnTo>
                  <a:lnTo>
                    <a:pt x="882649" y="1765299"/>
                  </a:lnTo>
                  <a:lnTo>
                    <a:pt x="837487" y="1764150"/>
                  </a:lnTo>
                  <a:lnTo>
                    <a:pt x="792420" y="1760703"/>
                  </a:lnTo>
                  <a:lnTo>
                    <a:pt x="747543" y="1754958"/>
                  </a:lnTo>
                  <a:lnTo>
                    <a:pt x="702952" y="1746915"/>
                  </a:lnTo>
                  <a:lnTo>
                    <a:pt x="658742" y="1736574"/>
                  </a:lnTo>
                  <a:lnTo>
                    <a:pt x="615008" y="1723936"/>
                  </a:lnTo>
                  <a:lnTo>
                    <a:pt x="571845" y="1708999"/>
                  </a:lnTo>
                  <a:lnTo>
                    <a:pt x="529348" y="1691764"/>
                  </a:lnTo>
                  <a:lnTo>
                    <a:pt x="487613" y="1672231"/>
                  </a:lnTo>
                  <a:lnTo>
                    <a:pt x="446734" y="1650400"/>
                  </a:lnTo>
                  <a:lnTo>
                    <a:pt x="406807" y="1626271"/>
                  </a:lnTo>
                  <a:lnTo>
                    <a:pt x="367927" y="1599844"/>
                  </a:lnTo>
                  <a:lnTo>
                    <a:pt x="330190" y="1571119"/>
                  </a:lnTo>
                  <a:lnTo>
                    <a:pt x="293690" y="1540096"/>
                  </a:lnTo>
                  <a:lnTo>
                    <a:pt x="258522" y="1506776"/>
                  </a:lnTo>
                  <a:lnTo>
                    <a:pt x="225202" y="1471608"/>
                  </a:lnTo>
                  <a:lnTo>
                    <a:pt x="194179" y="1435108"/>
                  </a:lnTo>
                  <a:lnTo>
                    <a:pt x="165454" y="1397370"/>
                  </a:lnTo>
                  <a:lnTo>
                    <a:pt x="139027" y="1358490"/>
                  </a:lnTo>
                  <a:lnTo>
                    <a:pt x="114899" y="1318563"/>
                  </a:lnTo>
                  <a:lnTo>
                    <a:pt x="93068" y="1277685"/>
                  </a:lnTo>
                  <a:lnTo>
                    <a:pt x="73535" y="1235949"/>
                  </a:lnTo>
                  <a:lnTo>
                    <a:pt x="56300" y="1193452"/>
                  </a:lnTo>
                  <a:lnTo>
                    <a:pt x="41363" y="1150289"/>
                  </a:lnTo>
                  <a:lnTo>
                    <a:pt x="28724" y="1106555"/>
                  </a:lnTo>
                  <a:lnTo>
                    <a:pt x="18383" y="1062345"/>
                  </a:lnTo>
                  <a:lnTo>
                    <a:pt x="10340" y="1017754"/>
                  </a:lnTo>
                  <a:lnTo>
                    <a:pt x="4595" y="972877"/>
                  </a:lnTo>
                  <a:lnTo>
                    <a:pt x="1148" y="927810"/>
                  </a:lnTo>
                  <a:lnTo>
                    <a:pt x="0" y="882648"/>
                  </a:lnTo>
                  <a:lnTo>
                    <a:pt x="1148" y="837486"/>
                  </a:lnTo>
                  <a:lnTo>
                    <a:pt x="4595" y="792419"/>
                  </a:lnTo>
                  <a:lnTo>
                    <a:pt x="10340" y="747543"/>
                  </a:lnTo>
                  <a:lnTo>
                    <a:pt x="18383" y="702952"/>
                  </a:lnTo>
                  <a:lnTo>
                    <a:pt x="28724" y="658742"/>
                  </a:lnTo>
                  <a:lnTo>
                    <a:pt x="41363" y="615008"/>
                  </a:lnTo>
                  <a:lnTo>
                    <a:pt x="56300" y="571844"/>
                  </a:lnTo>
                  <a:lnTo>
                    <a:pt x="73535" y="529348"/>
                  </a:lnTo>
                  <a:lnTo>
                    <a:pt x="93068" y="487612"/>
                  </a:lnTo>
                  <a:lnTo>
                    <a:pt x="114899" y="446733"/>
                  </a:lnTo>
                  <a:lnTo>
                    <a:pt x="139027" y="406807"/>
                  </a:lnTo>
                  <a:lnTo>
                    <a:pt x="165454" y="367927"/>
                  </a:lnTo>
                  <a:lnTo>
                    <a:pt x="194179" y="330189"/>
                  </a:lnTo>
                  <a:lnTo>
                    <a:pt x="225202" y="293689"/>
                  </a:lnTo>
                  <a:lnTo>
                    <a:pt x="258522" y="258522"/>
                  </a:lnTo>
                  <a:lnTo>
                    <a:pt x="293690" y="225201"/>
                  </a:lnTo>
                  <a:lnTo>
                    <a:pt x="330190" y="194178"/>
                  </a:lnTo>
                  <a:lnTo>
                    <a:pt x="367927" y="165454"/>
                  </a:lnTo>
                  <a:lnTo>
                    <a:pt x="406807" y="139027"/>
                  </a:lnTo>
                  <a:lnTo>
                    <a:pt x="446734" y="114898"/>
                  </a:lnTo>
                  <a:lnTo>
                    <a:pt x="487613" y="93067"/>
                  </a:lnTo>
                  <a:lnTo>
                    <a:pt x="529348" y="73535"/>
                  </a:lnTo>
                  <a:lnTo>
                    <a:pt x="571845" y="56300"/>
                  </a:lnTo>
                  <a:lnTo>
                    <a:pt x="615008" y="41363"/>
                  </a:lnTo>
                  <a:lnTo>
                    <a:pt x="658742" y="28724"/>
                  </a:lnTo>
                  <a:lnTo>
                    <a:pt x="702952" y="18383"/>
                  </a:lnTo>
                  <a:lnTo>
                    <a:pt x="747543" y="10340"/>
                  </a:lnTo>
                  <a:lnTo>
                    <a:pt x="792420" y="4595"/>
                  </a:lnTo>
                  <a:lnTo>
                    <a:pt x="837487" y="1148"/>
                  </a:lnTo>
                  <a:lnTo>
                    <a:pt x="882649" y="0"/>
                  </a:lnTo>
                  <a:lnTo>
                    <a:pt x="927811" y="1148"/>
                  </a:lnTo>
                  <a:lnTo>
                    <a:pt x="972878" y="4595"/>
                  </a:lnTo>
                  <a:lnTo>
                    <a:pt x="1017754" y="10340"/>
                  </a:lnTo>
                  <a:lnTo>
                    <a:pt x="1062345" y="18383"/>
                  </a:lnTo>
                  <a:lnTo>
                    <a:pt x="1106556" y="28724"/>
                  </a:lnTo>
                  <a:lnTo>
                    <a:pt x="1150290" y="41363"/>
                  </a:lnTo>
                  <a:lnTo>
                    <a:pt x="1193453" y="56300"/>
                  </a:lnTo>
                  <a:lnTo>
                    <a:pt x="1235950" y="73535"/>
                  </a:lnTo>
                  <a:lnTo>
                    <a:pt x="1277686" y="93067"/>
                  </a:lnTo>
                  <a:lnTo>
                    <a:pt x="1318565" y="114898"/>
                  </a:lnTo>
                  <a:lnTo>
                    <a:pt x="1358492" y="139027"/>
                  </a:lnTo>
                  <a:lnTo>
                    <a:pt x="1397372" y="165454"/>
                  </a:lnTo>
                  <a:lnTo>
                    <a:pt x="1435109" y="194178"/>
                  </a:lnTo>
                  <a:lnTo>
                    <a:pt x="1471610" y="225201"/>
                  </a:lnTo>
                  <a:lnTo>
                    <a:pt x="1506777" y="258522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748871" y="1219200"/>
            <a:ext cx="137033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65">
                <a:solidFill>
                  <a:srgbClr val="212121"/>
                </a:solidFill>
                <a:latin typeface="Trebuchet MS"/>
                <a:cs typeface="Trebuchet MS"/>
              </a:rPr>
              <a:t>BROWSER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85100" y="1727200"/>
            <a:ext cx="2006600" cy="10541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567055">
              <a:lnSpc>
                <a:spcPct val="100000"/>
              </a:lnSpc>
            </a:pPr>
            <a:r>
              <a:rPr dirty="0" sz="1900" spc="-45">
                <a:solidFill>
                  <a:srgbClr val="212121"/>
                </a:solidFill>
                <a:latin typeface="Trebuchet MS"/>
                <a:cs typeface="Trebuchet MS"/>
              </a:rPr>
              <a:t>style.css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85100" y="3035300"/>
            <a:ext cx="2006600" cy="1181100"/>
          </a:xfrm>
          <a:prstGeom prst="rect">
            <a:avLst/>
          </a:prstGeom>
          <a:solidFill>
            <a:srgbClr val="D6D6D6"/>
          </a:solidFill>
          <a:ln w="25400">
            <a:solidFill>
              <a:srgbClr val="FFFFFF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Times New Roman"/>
              <a:cs typeface="Times New Roman"/>
            </a:endParaRPr>
          </a:p>
          <a:p>
            <a:pPr marL="598805">
              <a:lnSpc>
                <a:spcPct val="100000"/>
              </a:lnSpc>
            </a:pPr>
            <a:r>
              <a:rPr dirty="0" sz="1900" spc="-70">
                <a:solidFill>
                  <a:srgbClr val="212121"/>
                </a:solidFill>
                <a:latin typeface="Trebuchet MS"/>
                <a:cs typeface="Trebuchet MS"/>
              </a:rPr>
              <a:t>script.js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75114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9600" y="0"/>
              <a:ext cx="63881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10160000" y="0"/>
                </a:moveTo>
                <a:lnTo>
                  <a:pt x="0" y="0"/>
                </a:lnTo>
                <a:lnTo>
                  <a:pt x="0" y="7620000"/>
                </a:lnTo>
                <a:lnTo>
                  <a:pt x="10160000" y="7620000"/>
                </a:lnTo>
                <a:lnTo>
                  <a:pt x="10160000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8743" y="386357"/>
            <a:ext cx="17653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54"/>
              <a:t>END</a:t>
            </a:r>
            <a:r>
              <a:rPr dirty="0" sz="2400" spc="-155"/>
              <a:t> </a:t>
            </a:r>
            <a:r>
              <a:rPr dirty="0" sz="2400" spc="200"/>
              <a:t>NOTES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883682" y="1307108"/>
            <a:ext cx="8352155" cy="574294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ctr" marL="1159510" marR="1151890">
              <a:lnSpc>
                <a:spcPts val="4000"/>
              </a:lnSpc>
              <a:spcBef>
                <a:spcPts val="500"/>
              </a:spcBef>
            </a:pPr>
            <a:r>
              <a:rPr dirty="0" sz="3600" spc="8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5">
                <a:solidFill>
                  <a:srgbClr val="FFFFFF"/>
                </a:solidFill>
                <a:latin typeface="Trebuchet MS"/>
                <a:cs typeface="Trebuchet MS"/>
              </a:rPr>
              <a:t>expected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40">
                <a:solidFill>
                  <a:srgbClr val="FFFFFF"/>
                </a:solidFill>
                <a:latin typeface="Trebuchet MS"/>
                <a:cs typeface="Trebuchet MS"/>
              </a:rPr>
              <a:t>write </a:t>
            </a:r>
            <a:r>
              <a:rPr dirty="0" sz="3600" spc="-10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8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30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endParaRPr sz="3600">
              <a:latin typeface="Trebuchet MS"/>
              <a:cs typeface="Trebuchet MS"/>
            </a:endParaRPr>
          </a:p>
          <a:p>
            <a:pPr algn="ctr" marL="12700" marR="5080">
              <a:lnSpc>
                <a:spcPts val="8200"/>
              </a:lnSpc>
              <a:spcBef>
                <a:spcPts val="439"/>
              </a:spcBef>
            </a:pPr>
            <a:r>
              <a:rPr dirty="0" sz="3600" spc="-17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4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do,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20">
                <a:solidFill>
                  <a:srgbClr val="FFFFFF"/>
                </a:solidFill>
                <a:latin typeface="Trebuchet MS"/>
                <a:cs typeface="Trebuchet MS"/>
              </a:rPr>
              <a:t>please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0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4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60">
                <a:solidFill>
                  <a:srgbClr val="FFFFFF"/>
                </a:solidFill>
                <a:latin typeface="Trebuchet MS"/>
                <a:cs typeface="Trebuchet MS"/>
              </a:rPr>
              <a:t>UX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30">
                <a:solidFill>
                  <a:srgbClr val="FFFFFF"/>
                </a:solidFill>
                <a:latin typeface="Trebuchet MS"/>
                <a:cs typeface="Trebuchet MS"/>
              </a:rPr>
              <a:t>team  </a:t>
            </a:r>
            <a:r>
              <a:rPr dirty="0" sz="3600" spc="80">
                <a:solidFill>
                  <a:srgbClr val="FFFFFF"/>
                </a:solidFill>
                <a:latin typeface="Trebuchet MS"/>
                <a:cs typeface="Trebuchet MS"/>
              </a:rPr>
              <a:t>Apply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4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7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‘safe’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14">
                <a:solidFill>
                  <a:srgbClr val="FFFFFF"/>
                </a:solidFill>
                <a:latin typeface="Trebuchet MS"/>
                <a:cs typeface="Trebuchet MS"/>
              </a:rPr>
              <a:t>pages  </a:t>
            </a:r>
            <a:r>
              <a:rPr dirty="0" sz="3600" spc="14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5">
                <a:solidFill>
                  <a:srgbClr val="FFFFFF"/>
                </a:solidFill>
                <a:latin typeface="Trebuchet MS"/>
                <a:cs typeface="Trebuchet MS"/>
              </a:rPr>
              <a:t>sure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30">
                <a:solidFill>
                  <a:srgbClr val="FFFFFF"/>
                </a:solidFill>
                <a:latin typeface="Trebuchet MS"/>
                <a:cs typeface="Trebuchet MS"/>
              </a:rPr>
              <a:t>aren’t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45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245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xing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45">
                <a:solidFill>
                  <a:srgbClr val="FFFFFF"/>
                </a:solidFill>
                <a:latin typeface="Trebuchet MS"/>
                <a:cs typeface="Trebuchet MS"/>
              </a:rPr>
              <a:t>symptoms</a:t>
            </a:r>
            <a:endParaRPr sz="3600">
              <a:latin typeface="Trebuchet MS"/>
              <a:cs typeface="Trebuchet MS"/>
            </a:endParaRPr>
          </a:p>
          <a:p>
            <a:pPr algn="ctr" marL="735965" marR="728345">
              <a:lnSpc>
                <a:spcPts val="4300"/>
              </a:lnSpc>
              <a:spcBef>
                <a:spcPts val="3080"/>
              </a:spcBef>
            </a:pPr>
            <a:r>
              <a:rPr dirty="0" sz="3600" spc="15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dirty="0" sz="36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70">
                <a:solidFill>
                  <a:srgbClr val="FFFFFF"/>
                </a:solidFill>
                <a:latin typeface="Trebuchet MS"/>
                <a:cs typeface="Trebuchet MS"/>
              </a:rPr>
              <a:t>changes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14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6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05">
                <a:solidFill>
                  <a:srgbClr val="FFFFFF"/>
                </a:solidFill>
                <a:latin typeface="Trebuchet MS"/>
                <a:cs typeface="Trebuchet MS"/>
              </a:rPr>
              <a:t>damage </a:t>
            </a:r>
            <a:r>
              <a:rPr dirty="0" sz="3600" spc="-10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5">
                <a:solidFill>
                  <a:srgbClr val="FFFFFF"/>
                </a:solidFill>
                <a:latin typeface="Trebuchet MS"/>
                <a:cs typeface="Trebuchet MS"/>
              </a:rPr>
              <a:t>usability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6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5">
                <a:solidFill>
                  <a:srgbClr val="FFFFFF"/>
                </a:solidFill>
                <a:latin typeface="Trebuchet MS"/>
                <a:cs typeface="Trebuchet MS"/>
              </a:rPr>
              <a:t>readability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56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36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60">
                <a:solidFill>
                  <a:srgbClr val="FFFFFF"/>
                </a:solidFill>
                <a:latin typeface="Trebuchet MS"/>
                <a:cs typeface="Trebuchet MS"/>
              </a:rPr>
              <a:t>legibility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7343" y="2958108"/>
            <a:ext cx="132080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60"/>
              <a:t>Tools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160000" cy="7620000"/>
          </a:xfrm>
          <a:custGeom>
            <a:avLst/>
            <a:gdLst/>
            <a:ahLst/>
            <a:cxnLst/>
            <a:rect l="l" t="t" r="r" b="b"/>
            <a:pathLst>
              <a:path w="10160000" h="7620000">
                <a:moveTo>
                  <a:pt x="0" y="7620000"/>
                </a:moveTo>
                <a:lnTo>
                  <a:pt x="10160000" y="7620000"/>
                </a:lnTo>
                <a:lnTo>
                  <a:pt x="10160000" y="0"/>
                </a:lnTo>
                <a:lnTo>
                  <a:pt x="0" y="0"/>
                </a:lnTo>
                <a:lnTo>
                  <a:pt x="0" y="76200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6959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0172700" cy="7632700"/>
            <a:chOff x="-6350" y="0"/>
            <a:chExt cx="10172700" cy="7632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60000" cy="7620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0160000" cy="7620000"/>
            </a:xfrm>
            <a:custGeom>
              <a:avLst/>
              <a:gdLst/>
              <a:ahLst/>
              <a:cxnLst/>
              <a:rect l="l" t="t" r="r" b="b"/>
              <a:pathLst>
                <a:path w="10160000" h="7620000">
                  <a:moveTo>
                    <a:pt x="0" y="7620000"/>
                  </a:moveTo>
                  <a:lnTo>
                    <a:pt x="10160000" y="7620000"/>
                  </a:lnTo>
                  <a:lnTo>
                    <a:pt x="10160000" y="0"/>
                  </a:lnTo>
                  <a:lnTo>
                    <a:pt x="0" y="0"/>
                  </a:lnTo>
                  <a:lnTo>
                    <a:pt x="0" y="76200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2021-11-21T14:54:44Z</dcterms:created>
  <dcterms:modified xsi:type="dcterms:W3CDTF">2021-11-21T14:54:44Z</dcterms:modified>
</cp:coreProperties>
</file>